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3" r:id="rId7"/>
    <p:sldId id="264" r:id="rId8"/>
    <p:sldId id="265" r:id="rId9"/>
    <p:sldId id="266" r:id="rId10"/>
    <p:sldId id="283" r:id="rId11"/>
    <p:sldId id="268" r:id="rId12"/>
    <p:sldId id="269" r:id="rId13"/>
    <p:sldId id="261" r:id="rId14"/>
    <p:sldId id="290" r:id="rId15"/>
    <p:sldId id="270" r:id="rId16"/>
    <p:sldId id="273" r:id="rId17"/>
    <p:sldId id="288" r:id="rId18"/>
    <p:sldId id="292" r:id="rId19"/>
    <p:sldId id="289" r:id="rId20"/>
    <p:sldId id="274" r:id="rId21"/>
    <p:sldId id="277" r:id="rId22"/>
    <p:sldId id="275" r:id="rId23"/>
    <p:sldId id="278" r:id="rId24"/>
    <p:sldId id="280" r:id="rId25"/>
    <p:sldId id="281" r:id="rId26"/>
    <p:sldId id="293" r:id="rId27"/>
    <p:sldId id="284" r:id="rId28"/>
    <p:sldId id="285" r:id="rId29"/>
    <p:sldId id="286" r:id="rId30"/>
    <p:sldId id="291"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5790E-1CE4-4D04-AF4B-63D56E249A1D}" v="107" dt="2021-05-26T03:38:46.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464" autoAdjust="0"/>
  </p:normalViewPr>
  <p:slideViewPr>
    <p:cSldViewPr snapToGrid="0">
      <p:cViewPr varScale="1">
        <p:scale>
          <a:sx n="64" d="100"/>
          <a:sy n="64" d="100"/>
        </p:scale>
        <p:origin x="6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Jeong" userId="1c47b2ec679544c6" providerId="LiveId" clId="{BB0A8716-3F85-4A90-9356-7135A52DED7F}"/>
    <pc:docChg chg="modSld">
      <pc:chgData name="Janice Jeong" userId="1c47b2ec679544c6" providerId="LiveId" clId="{BB0A8716-3F85-4A90-9356-7135A52DED7F}" dt="2021-05-26T03:48:57.134" v="0" actId="6549"/>
      <pc:docMkLst>
        <pc:docMk/>
      </pc:docMkLst>
      <pc:sldChg chg="modSp mod">
        <pc:chgData name="Janice Jeong" userId="1c47b2ec679544c6" providerId="LiveId" clId="{BB0A8716-3F85-4A90-9356-7135A52DED7F}" dt="2021-05-26T03:48:57.134" v="0" actId="6549"/>
        <pc:sldMkLst>
          <pc:docMk/>
          <pc:sldMk cId="3258502880" sldId="256"/>
        </pc:sldMkLst>
        <pc:spChg chg="mod">
          <ac:chgData name="Janice Jeong" userId="1c47b2ec679544c6" providerId="LiveId" clId="{BB0A8716-3F85-4A90-9356-7135A52DED7F}" dt="2021-05-26T03:48:57.134" v="0" actId="6549"/>
          <ac:spMkLst>
            <pc:docMk/>
            <pc:sldMk cId="3258502880" sldId="256"/>
            <ac:spMk id="3" creationId="{8099C71C-A055-48BD-B7F5-CBA7382A1CB5}"/>
          </ac:spMkLst>
        </pc:spChg>
      </pc:sldChg>
    </pc:docChg>
  </pc:docChgLst>
  <pc:docChgLst>
    <pc:chgData name="Janice Jeong" userId="1c47b2ec679544c6" providerId="LiveId" clId="{8EE5790E-1CE4-4D04-AF4B-63D56E249A1D}"/>
    <pc:docChg chg="undo redo custSel addSld delSld modSld">
      <pc:chgData name="Janice Jeong" userId="1c47b2ec679544c6" providerId="LiveId" clId="{8EE5790E-1CE4-4D04-AF4B-63D56E249A1D}" dt="2021-05-26T03:44:42.098" v="23032" actId="27636"/>
      <pc:docMkLst>
        <pc:docMk/>
      </pc:docMkLst>
      <pc:sldChg chg="addSp delSp modSp mod setBg">
        <pc:chgData name="Janice Jeong" userId="1c47b2ec679544c6" providerId="LiveId" clId="{8EE5790E-1CE4-4D04-AF4B-63D56E249A1D}" dt="2021-05-26T02:46:01.260" v="18589" actId="6549"/>
        <pc:sldMkLst>
          <pc:docMk/>
          <pc:sldMk cId="3258502880" sldId="256"/>
        </pc:sldMkLst>
        <pc:spChg chg="mod">
          <ac:chgData name="Janice Jeong" userId="1c47b2ec679544c6" providerId="LiveId" clId="{8EE5790E-1CE4-4D04-AF4B-63D56E249A1D}" dt="2021-05-25T22:02:20.134" v="11644" actId="1076"/>
          <ac:spMkLst>
            <pc:docMk/>
            <pc:sldMk cId="3258502880" sldId="256"/>
            <ac:spMk id="2" creationId="{32BE8809-78C7-47E9-8F70-BC6855AF69F5}"/>
          </ac:spMkLst>
        </pc:spChg>
        <pc:spChg chg="mod">
          <ac:chgData name="Janice Jeong" userId="1c47b2ec679544c6" providerId="LiveId" clId="{8EE5790E-1CE4-4D04-AF4B-63D56E249A1D}" dt="2021-05-26T02:46:01.260" v="18589" actId="6549"/>
          <ac:spMkLst>
            <pc:docMk/>
            <pc:sldMk cId="3258502880" sldId="256"/>
            <ac:spMk id="3" creationId="{8099C71C-A055-48BD-B7F5-CBA7382A1CB5}"/>
          </ac:spMkLst>
        </pc:spChg>
        <pc:spChg chg="add del">
          <ac:chgData name="Janice Jeong" userId="1c47b2ec679544c6" providerId="LiveId" clId="{8EE5790E-1CE4-4D04-AF4B-63D56E249A1D}" dt="2021-05-25T22:00:51.203" v="11618" actId="26606"/>
          <ac:spMkLst>
            <pc:docMk/>
            <pc:sldMk cId="3258502880" sldId="256"/>
            <ac:spMk id="5" creationId="{1709F1D5-B0F1-4714-A239-E5B61C161915}"/>
          </ac:spMkLst>
        </pc:spChg>
        <pc:spChg chg="add del">
          <ac:chgData name="Janice Jeong" userId="1c47b2ec679544c6" providerId="LiveId" clId="{8EE5790E-1CE4-4D04-AF4B-63D56E249A1D}" dt="2021-05-25T22:00:51.203" v="11618" actId="26606"/>
          <ac:spMkLst>
            <pc:docMk/>
            <pc:sldMk cId="3258502880" sldId="256"/>
            <ac:spMk id="6" creationId="{228FB460-D3FF-4440-A020-05982A09E517}"/>
          </ac:spMkLst>
        </pc:spChg>
        <pc:spChg chg="add del">
          <ac:chgData name="Janice Jeong" userId="1c47b2ec679544c6" providerId="LiveId" clId="{8EE5790E-1CE4-4D04-AF4B-63D56E249A1D}" dt="2021-05-25T22:00:51.203" v="11618" actId="26606"/>
          <ac:spMkLst>
            <pc:docMk/>
            <pc:sldMk cId="3258502880" sldId="256"/>
            <ac:spMk id="7" creationId="{14847E93-7DC1-4D4B-8829-B19AA7137C50}"/>
          </ac:spMkLst>
        </pc:spChg>
        <pc:spChg chg="add del">
          <ac:chgData name="Janice Jeong" userId="1c47b2ec679544c6" providerId="LiveId" clId="{8EE5790E-1CE4-4D04-AF4B-63D56E249A1D}" dt="2021-05-25T22:00:40.292" v="11616" actId="26606"/>
          <ac:spMkLst>
            <pc:docMk/>
            <pc:sldMk cId="3258502880" sldId="256"/>
            <ac:spMk id="8" creationId="{907E470A-25F4-47D0-8FEC-EE9FD606BB34}"/>
          </ac:spMkLst>
        </pc:spChg>
        <pc:spChg chg="add del">
          <ac:chgData name="Janice Jeong" userId="1c47b2ec679544c6" providerId="LiveId" clId="{8EE5790E-1CE4-4D04-AF4B-63D56E249A1D}" dt="2021-05-25T22:00:51.203" v="11618" actId="26606"/>
          <ac:spMkLst>
            <pc:docMk/>
            <pc:sldMk cId="3258502880" sldId="256"/>
            <ac:spMk id="9" creationId="{5566D6E1-03A1-4D73-A4E0-35D74D568A04}"/>
          </ac:spMkLst>
        </pc:spChg>
        <pc:spChg chg="add del">
          <ac:chgData name="Janice Jeong" userId="1c47b2ec679544c6" providerId="LiveId" clId="{8EE5790E-1CE4-4D04-AF4B-63D56E249A1D}" dt="2021-05-25T22:00:57.627" v="11620" actId="26606"/>
          <ac:spMkLst>
            <pc:docMk/>
            <pc:sldMk cId="3258502880" sldId="256"/>
            <ac:spMk id="12" creationId="{2C65388C-2EC9-49CB-94AE-C126FD4C5B43}"/>
          </ac:spMkLst>
        </pc:spChg>
        <pc:spChg chg="add del">
          <ac:chgData name="Janice Jeong" userId="1c47b2ec679544c6" providerId="LiveId" clId="{8EE5790E-1CE4-4D04-AF4B-63D56E249A1D}" dt="2021-05-25T22:00:51.203" v="11618" actId="26606"/>
          <ac:spMkLst>
            <pc:docMk/>
            <pc:sldMk cId="3258502880" sldId="256"/>
            <ac:spMk id="13" creationId="{9F835A99-04AC-494A-A572-AFE8413CC938}"/>
          </ac:spMkLst>
        </pc:spChg>
        <pc:spChg chg="add del">
          <ac:chgData name="Janice Jeong" userId="1c47b2ec679544c6" providerId="LiveId" clId="{8EE5790E-1CE4-4D04-AF4B-63D56E249A1D}" dt="2021-05-25T22:01:21.022" v="11624" actId="26606"/>
          <ac:spMkLst>
            <pc:docMk/>
            <pc:sldMk cId="3258502880" sldId="256"/>
            <ac:spMk id="16" creationId="{22D09ED2-868F-42C6-866E-F92E0CEF314F}"/>
          </ac:spMkLst>
        </pc:spChg>
        <pc:spChg chg="add del">
          <ac:chgData name="Janice Jeong" userId="1c47b2ec679544c6" providerId="LiveId" clId="{8EE5790E-1CE4-4D04-AF4B-63D56E249A1D}" dt="2021-05-25T22:00:51.203" v="11618" actId="26606"/>
          <ac:spMkLst>
            <pc:docMk/>
            <pc:sldMk cId="3258502880" sldId="256"/>
            <ac:spMk id="17" creationId="{7B786209-1B0B-4CA9-9BDD-F7327066A84D}"/>
          </ac:spMkLst>
        </pc:spChg>
        <pc:spChg chg="add del">
          <ac:chgData name="Janice Jeong" userId="1c47b2ec679544c6" providerId="LiveId" clId="{8EE5790E-1CE4-4D04-AF4B-63D56E249A1D}" dt="2021-05-25T22:00:51.203" v="11618" actId="26606"/>
          <ac:spMkLst>
            <pc:docMk/>
            <pc:sldMk cId="3258502880" sldId="256"/>
            <ac:spMk id="26" creationId="{2D2964BB-484D-45AE-AD66-D407D0629652}"/>
          </ac:spMkLst>
        </pc:spChg>
        <pc:spChg chg="add del">
          <ac:chgData name="Janice Jeong" userId="1c47b2ec679544c6" providerId="LiveId" clId="{8EE5790E-1CE4-4D04-AF4B-63D56E249A1D}" dt="2021-05-25T22:00:51.203" v="11618" actId="26606"/>
          <ac:spMkLst>
            <pc:docMk/>
            <pc:sldMk cId="3258502880" sldId="256"/>
            <ac:spMk id="27" creationId="{6691AC69-A76E-4DAB-B565-468B6B87ACF3}"/>
          </ac:spMkLst>
        </pc:spChg>
        <pc:spChg chg="add del">
          <ac:chgData name="Janice Jeong" userId="1c47b2ec679544c6" providerId="LiveId" clId="{8EE5790E-1CE4-4D04-AF4B-63D56E249A1D}" dt="2021-05-25T22:00:57.627" v="11620" actId="26606"/>
          <ac:spMkLst>
            <pc:docMk/>
            <pc:sldMk cId="3258502880" sldId="256"/>
            <ac:spMk id="29" creationId="{EFD0E8E8-C530-4B2D-A01A-CCD47590B664}"/>
          </ac:spMkLst>
        </pc:spChg>
        <pc:spChg chg="add del">
          <ac:chgData name="Janice Jeong" userId="1c47b2ec679544c6" providerId="LiveId" clId="{8EE5790E-1CE4-4D04-AF4B-63D56E249A1D}" dt="2021-05-25T22:00:57.627" v="11620" actId="26606"/>
          <ac:spMkLst>
            <pc:docMk/>
            <pc:sldMk cId="3258502880" sldId="256"/>
            <ac:spMk id="30" creationId="{BE5D6855-F7F1-40AB-A644-826C03264FA6}"/>
          </ac:spMkLst>
        </pc:spChg>
        <pc:spChg chg="add del">
          <ac:chgData name="Janice Jeong" userId="1c47b2ec679544c6" providerId="LiveId" clId="{8EE5790E-1CE4-4D04-AF4B-63D56E249A1D}" dt="2021-05-25T22:00:57.627" v="11620" actId="26606"/>
          <ac:spMkLst>
            <pc:docMk/>
            <pc:sldMk cId="3258502880" sldId="256"/>
            <ac:spMk id="31" creationId="{A62B7C1D-B627-4FCA-9295-7D71876557FD}"/>
          </ac:spMkLst>
        </pc:spChg>
        <pc:spChg chg="add del">
          <ac:chgData name="Janice Jeong" userId="1c47b2ec679544c6" providerId="LiveId" clId="{8EE5790E-1CE4-4D04-AF4B-63D56E249A1D}" dt="2021-05-25T22:01:03.411" v="11622" actId="26606"/>
          <ac:spMkLst>
            <pc:docMk/>
            <pc:sldMk cId="3258502880" sldId="256"/>
            <ac:spMk id="33" creationId="{16F9E488-0718-4E1E-9D12-26779F606252}"/>
          </ac:spMkLst>
        </pc:spChg>
        <pc:spChg chg="add del">
          <ac:chgData name="Janice Jeong" userId="1c47b2ec679544c6" providerId="LiveId" clId="{8EE5790E-1CE4-4D04-AF4B-63D56E249A1D}" dt="2021-05-25T22:01:03.411" v="11622" actId="26606"/>
          <ac:spMkLst>
            <pc:docMk/>
            <pc:sldMk cId="3258502880" sldId="256"/>
            <ac:spMk id="34" creationId="{09BE6F6B-19BD-443C-8FB0-FA45F13F9535}"/>
          </ac:spMkLst>
        </pc:spChg>
        <pc:spChg chg="add del">
          <ac:chgData name="Janice Jeong" userId="1c47b2ec679544c6" providerId="LiveId" clId="{8EE5790E-1CE4-4D04-AF4B-63D56E249A1D}" dt="2021-05-25T22:01:21.022" v="11624" actId="26606"/>
          <ac:spMkLst>
            <pc:docMk/>
            <pc:sldMk cId="3258502880" sldId="256"/>
            <ac:spMk id="39" creationId="{4E1BEB12-92AF-4445-98AD-4C7756E7C93B}"/>
          </ac:spMkLst>
        </pc:spChg>
        <pc:spChg chg="add del">
          <ac:chgData name="Janice Jeong" userId="1c47b2ec679544c6" providerId="LiveId" clId="{8EE5790E-1CE4-4D04-AF4B-63D56E249A1D}" dt="2021-05-25T22:01:21.022" v="11624" actId="26606"/>
          <ac:spMkLst>
            <pc:docMk/>
            <pc:sldMk cId="3258502880" sldId="256"/>
            <ac:spMk id="40" creationId="{D0522C2C-7B5C-48A7-A969-03941E5D2E76}"/>
          </ac:spMkLst>
        </pc:spChg>
        <pc:spChg chg="add del">
          <ac:chgData name="Janice Jeong" userId="1c47b2ec679544c6" providerId="LiveId" clId="{8EE5790E-1CE4-4D04-AF4B-63D56E249A1D}" dt="2021-05-25T22:01:21.022" v="11624" actId="26606"/>
          <ac:spMkLst>
            <pc:docMk/>
            <pc:sldMk cId="3258502880" sldId="256"/>
            <ac:spMk id="41" creationId="{9C682A1A-5B2D-4111-BBD6-620165633E5B}"/>
          </ac:spMkLst>
        </pc:spChg>
        <pc:spChg chg="add del">
          <ac:chgData name="Janice Jeong" userId="1c47b2ec679544c6" providerId="LiveId" clId="{8EE5790E-1CE4-4D04-AF4B-63D56E249A1D}" dt="2021-05-25T22:01:21.022" v="11624" actId="26606"/>
          <ac:spMkLst>
            <pc:docMk/>
            <pc:sldMk cId="3258502880" sldId="256"/>
            <ac:spMk id="42" creationId="{D6EE29F2-D77F-4BD0-A20B-334D316A1C9D}"/>
          </ac:spMkLst>
        </pc:spChg>
        <pc:spChg chg="add del">
          <ac:chgData name="Janice Jeong" userId="1c47b2ec679544c6" providerId="LiveId" clId="{8EE5790E-1CE4-4D04-AF4B-63D56E249A1D}" dt="2021-05-25T22:01:22.937" v="11626" actId="26606"/>
          <ac:spMkLst>
            <pc:docMk/>
            <pc:sldMk cId="3258502880" sldId="256"/>
            <ac:spMk id="44" creationId="{C7FA33FF-088D-4F16-95A2-2C64D353DEA8}"/>
          </ac:spMkLst>
        </pc:spChg>
        <pc:spChg chg="add del">
          <ac:chgData name="Janice Jeong" userId="1c47b2ec679544c6" providerId="LiveId" clId="{8EE5790E-1CE4-4D04-AF4B-63D56E249A1D}" dt="2021-05-25T22:01:22.937" v="11626" actId="26606"/>
          <ac:spMkLst>
            <pc:docMk/>
            <pc:sldMk cId="3258502880" sldId="256"/>
            <ac:spMk id="45" creationId="{A376EFB1-01CF-419F-ABF1-2AF02BBFCBD1}"/>
          </ac:spMkLst>
        </pc:spChg>
        <pc:spChg chg="add del">
          <ac:chgData name="Janice Jeong" userId="1c47b2ec679544c6" providerId="LiveId" clId="{8EE5790E-1CE4-4D04-AF4B-63D56E249A1D}" dt="2021-05-25T22:01:22.937" v="11626" actId="26606"/>
          <ac:spMkLst>
            <pc:docMk/>
            <pc:sldMk cId="3258502880" sldId="256"/>
            <ac:spMk id="46" creationId="{FF9DEA15-78BD-4750-AA18-B9F28A6D5AB8}"/>
          </ac:spMkLst>
        </pc:spChg>
        <pc:spChg chg="add del">
          <ac:chgData name="Janice Jeong" userId="1c47b2ec679544c6" providerId="LiveId" clId="{8EE5790E-1CE4-4D04-AF4B-63D56E249A1D}" dt="2021-05-25T22:01:30.570" v="11628" actId="26606"/>
          <ac:spMkLst>
            <pc:docMk/>
            <pc:sldMk cId="3258502880" sldId="256"/>
            <ac:spMk id="48" creationId="{327D73B4-9F5C-4A64-A179-51B9500CB8B5}"/>
          </ac:spMkLst>
        </pc:spChg>
        <pc:spChg chg="add del">
          <ac:chgData name="Janice Jeong" userId="1c47b2ec679544c6" providerId="LiveId" clId="{8EE5790E-1CE4-4D04-AF4B-63D56E249A1D}" dt="2021-05-25T22:01:30.570" v="11628" actId="26606"/>
          <ac:spMkLst>
            <pc:docMk/>
            <pc:sldMk cId="3258502880" sldId="256"/>
            <ac:spMk id="49" creationId="{C1F06963-6374-4B48-844F-071A9BAAAE02}"/>
          </ac:spMkLst>
        </pc:spChg>
        <pc:spChg chg="add del">
          <ac:chgData name="Janice Jeong" userId="1c47b2ec679544c6" providerId="LiveId" clId="{8EE5790E-1CE4-4D04-AF4B-63D56E249A1D}" dt="2021-05-25T22:01:30.570" v="11628" actId="26606"/>
          <ac:spMkLst>
            <pc:docMk/>
            <pc:sldMk cId="3258502880" sldId="256"/>
            <ac:spMk id="50" creationId="{6CB927A4-E432-4310-9CD5-E89FF5063179}"/>
          </ac:spMkLst>
        </pc:spChg>
        <pc:spChg chg="add del">
          <ac:chgData name="Janice Jeong" userId="1c47b2ec679544c6" providerId="LiveId" clId="{8EE5790E-1CE4-4D04-AF4B-63D56E249A1D}" dt="2021-05-25T22:01:30.570" v="11628" actId="26606"/>
          <ac:spMkLst>
            <pc:docMk/>
            <pc:sldMk cId="3258502880" sldId="256"/>
            <ac:spMk id="51" creationId="{1453BF6C-B012-48B7-B4E8-6D7AC7C27D02}"/>
          </ac:spMkLst>
        </pc:spChg>
        <pc:spChg chg="add del">
          <ac:chgData name="Janice Jeong" userId="1c47b2ec679544c6" providerId="LiveId" clId="{8EE5790E-1CE4-4D04-AF4B-63D56E249A1D}" dt="2021-05-25T22:01:30.570" v="11628" actId="26606"/>
          <ac:spMkLst>
            <pc:docMk/>
            <pc:sldMk cId="3258502880" sldId="256"/>
            <ac:spMk id="52" creationId="{E3020543-B24B-4EC4-8FFC-8DD88EEA91A8}"/>
          </ac:spMkLst>
        </pc:spChg>
        <pc:spChg chg="add">
          <ac:chgData name="Janice Jeong" userId="1c47b2ec679544c6" providerId="LiveId" clId="{8EE5790E-1CE4-4D04-AF4B-63D56E249A1D}" dt="2021-05-25T22:01:30.580" v="11629" actId="26606"/>
          <ac:spMkLst>
            <pc:docMk/>
            <pc:sldMk cId="3258502880" sldId="256"/>
            <ac:spMk id="55" creationId="{16F9E488-0718-4E1E-9D12-26779F606252}"/>
          </ac:spMkLst>
        </pc:spChg>
        <pc:spChg chg="add">
          <ac:chgData name="Janice Jeong" userId="1c47b2ec679544c6" providerId="LiveId" clId="{8EE5790E-1CE4-4D04-AF4B-63D56E249A1D}" dt="2021-05-25T22:01:30.580" v="11629" actId="26606"/>
          <ac:spMkLst>
            <pc:docMk/>
            <pc:sldMk cId="3258502880" sldId="256"/>
            <ac:spMk id="56" creationId="{09BE6F6B-19BD-443C-8FB0-FA45F13F9535}"/>
          </ac:spMkLst>
        </pc:spChg>
        <pc:grpChg chg="add del">
          <ac:chgData name="Janice Jeong" userId="1c47b2ec679544c6" providerId="LiveId" clId="{8EE5790E-1CE4-4D04-AF4B-63D56E249A1D}" dt="2021-05-25T22:00:40.292" v="11616" actId="26606"/>
          <ac:grpSpMkLst>
            <pc:docMk/>
            <pc:sldMk cId="3258502880" sldId="256"/>
            <ac:grpSpMk id="10" creationId="{66220E63-99E1-482A-A0A6-B47EB4BF8797}"/>
          </ac:grpSpMkLst>
        </pc:grpChg>
        <pc:grpChg chg="add del">
          <ac:chgData name="Janice Jeong" userId="1c47b2ec679544c6" providerId="LiveId" clId="{8EE5790E-1CE4-4D04-AF4B-63D56E249A1D}" dt="2021-05-25T22:00:40.292" v="11616" actId="26606"/>
          <ac:grpSpMkLst>
            <pc:docMk/>
            <pc:sldMk cId="3258502880" sldId="256"/>
            <ac:grpSpMk id="14" creationId="{8618EE54-271A-4FE8-B6B3-D0FCF55A7A01}"/>
          </ac:grpSpMkLst>
        </pc:grpChg>
        <pc:grpChg chg="add del">
          <ac:chgData name="Janice Jeong" userId="1c47b2ec679544c6" providerId="LiveId" clId="{8EE5790E-1CE4-4D04-AF4B-63D56E249A1D}" dt="2021-05-25T22:00:40.292" v="11616" actId="26606"/>
          <ac:grpSpMkLst>
            <pc:docMk/>
            <pc:sldMk cId="3258502880" sldId="256"/>
            <ac:grpSpMk id="18" creationId="{43F5E015-E085-4624-B431-B42414448684}"/>
          </ac:grpSpMkLst>
        </pc:grpChg>
        <pc:grpChg chg="add del">
          <ac:chgData name="Janice Jeong" userId="1c47b2ec679544c6" providerId="LiveId" clId="{8EE5790E-1CE4-4D04-AF4B-63D56E249A1D}" dt="2021-05-25T22:01:03.411" v="11622" actId="26606"/>
          <ac:grpSpMkLst>
            <pc:docMk/>
            <pc:sldMk cId="3258502880" sldId="256"/>
            <ac:grpSpMk id="35" creationId="{92AAE609-C327-4952-BB48-254E9015AD81}"/>
          </ac:grpSpMkLst>
        </pc:grpChg>
        <pc:grpChg chg="add">
          <ac:chgData name="Janice Jeong" userId="1c47b2ec679544c6" providerId="LiveId" clId="{8EE5790E-1CE4-4D04-AF4B-63D56E249A1D}" dt="2021-05-25T22:01:30.580" v="11629" actId="26606"/>
          <ac:grpSpMkLst>
            <pc:docMk/>
            <pc:sldMk cId="3258502880" sldId="256"/>
            <ac:grpSpMk id="57" creationId="{92AAE609-C327-4952-BB48-254E9015AD81}"/>
          </ac:grpSpMkLst>
        </pc:grpChg>
        <pc:cxnChg chg="add del">
          <ac:chgData name="Janice Jeong" userId="1c47b2ec679544c6" providerId="LiveId" clId="{8EE5790E-1CE4-4D04-AF4B-63D56E249A1D}" dt="2021-05-25T22:01:30.570" v="11628" actId="26606"/>
          <ac:cxnSpMkLst>
            <pc:docMk/>
            <pc:sldMk cId="3258502880" sldId="256"/>
            <ac:cxnSpMk id="53" creationId="{C49DA8F6-BCC1-4447-B54C-57856834B94B}"/>
          </ac:cxnSpMkLst>
        </pc:cxnChg>
      </pc:sldChg>
      <pc:sldChg chg="addSp delSp modSp new mod setBg setClrOvrMap">
        <pc:chgData name="Janice Jeong" userId="1c47b2ec679544c6" providerId="LiveId" clId="{8EE5790E-1CE4-4D04-AF4B-63D56E249A1D}" dt="2021-05-25T23:36:10.791" v="16608" actId="26606"/>
        <pc:sldMkLst>
          <pc:docMk/>
          <pc:sldMk cId="1553839811" sldId="257"/>
        </pc:sldMkLst>
        <pc:spChg chg="mod">
          <ac:chgData name="Janice Jeong" userId="1c47b2ec679544c6" providerId="LiveId" clId="{8EE5790E-1CE4-4D04-AF4B-63D56E249A1D}" dt="2021-05-25T23:36:10.791" v="16608" actId="26606"/>
          <ac:spMkLst>
            <pc:docMk/>
            <pc:sldMk cId="1553839811" sldId="257"/>
            <ac:spMk id="2" creationId="{437B034B-A405-491D-83B0-9DEFB332DB56}"/>
          </ac:spMkLst>
        </pc:spChg>
        <pc:spChg chg="add del mod">
          <ac:chgData name="Janice Jeong" userId="1c47b2ec679544c6" providerId="LiveId" clId="{8EE5790E-1CE4-4D04-AF4B-63D56E249A1D}" dt="2021-05-25T23:36:10.791" v="16608" actId="26606"/>
          <ac:spMkLst>
            <pc:docMk/>
            <pc:sldMk cId="1553839811" sldId="257"/>
            <ac:spMk id="3" creationId="{8D9E4D80-2F81-473D-9C2E-7D9F8C672372}"/>
          </ac:spMkLst>
        </pc:spChg>
        <pc:spChg chg="add del">
          <ac:chgData name="Janice Jeong" userId="1c47b2ec679544c6" providerId="LiveId" clId="{8EE5790E-1CE4-4D04-AF4B-63D56E249A1D}" dt="2021-05-25T23:36:01.784" v="16603" actId="26606"/>
          <ac:spMkLst>
            <pc:docMk/>
            <pc:sldMk cId="1553839811" sldId="257"/>
            <ac:spMk id="5" creationId="{EA67B5B4-3A24-436E-B663-1B2EBFF8A0CD}"/>
          </ac:spMkLst>
        </pc:spChg>
        <pc:spChg chg="add del">
          <ac:chgData name="Janice Jeong" userId="1c47b2ec679544c6" providerId="LiveId" clId="{8EE5790E-1CE4-4D04-AF4B-63D56E249A1D}" dt="2021-05-25T23:36:01.784" v="16603" actId="26606"/>
          <ac:spMkLst>
            <pc:docMk/>
            <pc:sldMk cId="1553839811" sldId="257"/>
            <ac:spMk id="6" creationId="{987FDF89-C993-41F4-A1B8-DBAFF16008A9}"/>
          </ac:spMkLst>
        </pc:spChg>
        <pc:spChg chg="add del">
          <ac:chgData name="Janice Jeong" userId="1c47b2ec679544c6" providerId="LiveId" clId="{8EE5790E-1CE4-4D04-AF4B-63D56E249A1D}" dt="2021-05-25T23:36:01.784" v="16603" actId="26606"/>
          <ac:spMkLst>
            <pc:docMk/>
            <pc:sldMk cId="1553839811" sldId="257"/>
            <ac:spMk id="7" creationId="{64E585EA-75FD-4025-8270-F66A58A15CDA}"/>
          </ac:spMkLst>
        </pc:spChg>
        <pc:spChg chg="add del">
          <ac:chgData name="Janice Jeong" userId="1c47b2ec679544c6" providerId="LiveId" clId="{8EE5790E-1CE4-4D04-AF4B-63D56E249A1D}" dt="2021-05-25T22:03:50.108" v="11656" actId="26606"/>
          <ac:spMkLst>
            <pc:docMk/>
            <pc:sldMk cId="1553839811" sldId="257"/>
            <ac:spMk id="8" creationId="{100EDD19-6802-4EC3-95CE-CFFAB042CFD6}"/>
          </ac:spMkLst>
        </pc:spChg>
        <pc:spChg chg="add del">
          <ac:chgData name="Janice Jeong" userId="1c47b2ec679544c6" providerId="LiveId" clId="{8EE5790E-1CE4-4D04-AF4B-63D56E249A1D}" dt="2021-05-25T23:36:04.608" v="16605" actId="26606"/>
          <ac:spMkLst>
            <pc:docMk/>
            <pc:sldMk cId="1553839811" sldId="257"/>
            <ac:spMk id="9" creationId="{AD72D4D1-076F-49D3-9889-EFC4F6D7CA66}"/>
          </ac:spMkLst>
        </pc:spChg>
        <pc:spChg chg="add del">
          <ac:chgData name="Janice Jeong" userId="1c47b2ec679544c6" providerId="LiveId" clId="{8EE5790E-1CE4-4D04-AF4B-63D56E249A1D}" dt="2021-05-25T22:03:50.108" v="11656" actId="26606"/>
          <ac:spMkLst>
            <pc:docMk/>
            <pc:sldMk cId="1553839811" sldId="257"/>
            <ac:spMk id="10" creationId="{DB17E863-922E-4C26-BD64-E8FD41D28661}"/>
          </ac:spMkLst>
        </pc:spChg>
        <pc:spChg chg="add del">
          <ac:chgData name="Janice Jeong" userId="1c47b2ec679544c6" providerId="LiveId" clId="{8EE5790E-1CE4-4D04-AF4B-63D56E249A1D}" dt="2021-05-25T22:03:48.484" v="11653" actId="26606"/>
          <ac:spMkLst>
            <pc:docMk/>
            <pc:sldMk cId="1553839811" sldId="257"/>
            <ac:spMk id="12" creationId="{429917F3-0560-4C6F-B265-458B218C4B87}"/>
          </ac:spMkLst>
        </pc:spChg>
        <pc:spChg chg="add del">
          <ac:chgData name="Janice Jeong" userId="1c47b2ec679544c6" providerId="LiveId" clId="{8EE5790E-1CE4-4D04-AF4B-63D56E249A1D}" dt="2021-05-25T22:03:39.332" v="11651" actId="26606"/>
          <ac:spMkLst>
            <pc:docMk/>
            <pc:sldMk cId="1553839811" sldId="257"/>
            <ac:spMk id="15" creationId="{777A147A-9ED8-46B4-8660-1B3C2AA880B5}"/>
          </ac:spMkLst>
        </pc:spChg>
        <pc:spChg chg="add">
          <ac:chgData name="Janice Jeong" userId="1c47b2ec679544c6" providerId="LiveId" clId="{8EE5790E-1CE4-4D04-AF4B-63D56E249A1D}" dt="2021-05-25T23:36:10.791" v="16608" actId="26606"/>
          <ac:spMkLst>
            <pc:docMk/>
            <pc:sldMk cId="1553839811" sldId="257"/>
            <ac:spMk id="16" creationId="{70DFC902-7D23-471A-B557-B6B6917D7A0D}"/>
          </ac:spMkLst>
        </pc:spChg>
        <pc:spChg chg="add del">
          <ac:chgData name="Janice Jeong" userId="1c47b2ec679544c6" providerId="LiveId" clId="{8EE5790E-1CE4-4D04-AF4B-63D56E249A1D}" dt="2021-05-25T22:03:39.332" v="11651" actId="26606"/>
          <ac:spMkLst>
            <pc:docMk/>
            <pc:sldMk cId="1553839811" sldId="257"/>
            <ac:spMk id="17" creationId="{5D6C15A0-C087-4593-8414-2B4EC1CDC3DE}"/>
          </ac:spMkLst>
        </pc:spChg>
        <pc:spChg chg="add">
          <ac:chgData name="Janice Jeong" userId="1c47b2ec679544c6" providerId="LiveId" clId="{8EE5790E-1CE4-4D04-AF4B-63D56E249A1D}" dt="2021-05-25T23:36:10.791" v="16608" actId="26606"/>
          <ac:spMkLst>
            <pc:docMk/>
            <pc:sldMk cId="1553839811" sldId="257"/>
            <ac:spMk id="18" creationId="{A55D5633-D557-4DCA-982C-FF36EB7A1C00}"/>
          </ac:spMkLst>
        </pc:spChg>
        <pc:spChg chg="add">
          <ac:chgData name="Janice Jeong" userId="1c47b2ec679544c6" providerId="LiveId" clId="{8EE5790E-1CE4-4D04-AF4B-63D56E249A1D}" dt="2021-05-25T23:36:10.791" v="16608" actId="26606"/>
          <ac:spMkLst>
            <pc:docMk/>
            <pc:sldMk cId="1553839811" sldId="257"/>
            <ac:spMk id="19" creationId="{450D3AD2-FA80-415F-A9CE-54D884561CD7}"/>
          </ac:spMkLst>
        </pc:spChg>
        <pc:spChg chg="add">
          <ac:chgData name="Janice Jeong" userId="1c47b2ec679544c6" providerId="LiveId" clId="{8EE5790E-1CE4-4D04-AF4B-63D56E249A1D}" dt="2021-05-25T23:36:10.791" v="16608" actId="26606"/>
          <ac:spMkLst>
            <pc:docMk/>
            <pc:sldMk cId="1553839811" sldId="257"/>
            <ac:spMk id="20" creationId="{8D9E4D80-2F81-473D-9C2E-7D9F8C672372}"/>
          </ac:spMkLst>
        </pc:spChg>
        <pc:spChg chg="add del">
          <ac:chgData name="Janice Jeong" userId="1c47b2ec679544c6" providerId="LiveId" clId="{8EE5790E-1CE4-4D04-AF4B-63D56E249A1D}" dt="2021-05-25T22:03:49.539" v="11655" actId="26606"/>
          <ac:spMkLst>
            <pc:docMk/>
            <pc:sldMk cId="1553839811" sldId="257"/>
            <ac:spMk id="28" creationId="{B95B9BA8-1D69-4796-85F5-B6D0BD52354B}"/>
          </ac:spMkLst>
        </pc:spChg>
        <pc:grpChg chg="add del">
          <ac:chgData name="Janice Jeong" userId="1c47b2ec679544c6" providerId="LiveId" clId="{8EE5790E-1CE4-4D04-AF4B-63D56E249A1D}" dt="2021-05-25T22:03:48.484" v="11653" actId="26606"/>
          <ac:grpSpMkLst>
            <pc:docMk/>
            <pc:sldMk cId="1553839811" sldId="257"/>
            <ac:grpSpMk id="13" creationId="{AA39BAE7-7EB8-4E22-BCBB-F00F514DB7EA}"/>
          </ac:grpSpMkLst>
        </pc:grpChg>
        <pc:grpChg chg="add del">
          <ac:chgData name="Janice Jeong" userId="1c47b2ec679544c6" providerId="LiveId" clId="{8EE5790E-1CE4-4D04-AF4B-63D56E249A1D}" dt="2021-05-25T22:03:49.539" v="11655" actId="26606"/>
          <ac:grpSpMkLst>
            <pc:docMk/>
            <pc:sldMk cId="1553839811" sldId="257"/>
            <ac:grpSpMk id="29" creationId="{5F892E19-92E7-4BB2-8C3F-DBDFE8D9D324}"/>
          </ac:grpSpMkLst>
        </pc:grpChg>
        <pc:graphicFrameChg chg="add del">
          <ac:chgData name="Janice Jeong" userId="1c47b2ec679544c6" providerId="LiveId" clId="{8EE5790E-1CE4-4D04-AF4B-63D56E249A1D}" dt="2021-05-25T23:36:10.782" v="16607" actId="26606"/>
          <ac:graphicFrameMkLst>
            <pc:docMk/>
            <pc:sldMk cId="1553839811" sldId="257"/>
            <ac:graphicFrameMk id="14" creationId="{1C7715AF-D417-475F-A4E8-46CEEC7D128E}"/>
          </ac:graphicFrameMkLst>
        </pc:graphicFrameChg>
        <pc:cxnChg chg="add del">
          <ac:chgData name="Janice Jeong" userId="1c47b2ec679544c6" providerId="LiveId" clId="{8EE5790E-1CE4-4D04-AF4B-63D56E249A1D}" dt="2021-05-25T23:36:04.608" v="16605" actId="26606"/>
          <ac:cxnSpMkLst>
            <pc:docMk/>
            <pc:sldMk cId="1553839811" sldId="257"/>
            <ac:cxnSpMk id="11" creationId="{2D72A2C9-F3CA-4216-8BAD-FA4C970C3C4E}"/>
          </ac:cxnSpMkLst>
        </pc:cxnChg>
      </pc:sldChg>
      <pc:sldChg chg="addSp modSp new mod setBg">
        <pc:chgData name="Janice Jeong" userId="1c47b2ec679544c6" providerId="LiveId" clId="{8EE5790E-1CE4-4D04-AF4B-63D56E249A1D}" dt="2021-05-26T02:47:02.851" v="18691" actId="20577"/>
        <pc:sldMkLst>
          <pc:docMk/>
          <pc:sldMk cId="3181758178" sldId="258"/>
        </pc:sldMkLst>
        <pc:spChg chg="mod">
          <ac:chgData name="Janice Jeong" userId="1c47b2ec679544c6" providerId="LiveId" clId="{8EE5790E-1CE4-4D04-AF4B-63D56E249A1D}" dt="2021-05-25T23:36:14.411" v="16609" actId="26606"/>
          <ac:spMkLst>
            <pc:docMk/>
            <pc:sldMk cId="3181758178" sldId="258"/>
            <ac:spMk id="2" creationId="{B8B7CEA3-61E6-41CD-9ACF-8F05D7268273}"/>
          </ac:spMkLst>
        </pc:spChg>
        <pc:spChg chg="mod">
          <ac:chgData name="Janice Jeong" userId="1c47b2ec679544c6" providerId="LiveId" clId="{8EE5790E-1CE4-4D04-AF4B-63D56E249A1D}" dt="2021-05-26T02:47:02.851" v="18691" actId="20577"/>
          <ac:spMkLst>
            <pc:docMk/>
            <pc:sldMk cId="3181758178" sldId="258"/>
            <ac:spMk id="3" creationId="{63FE2C41-3901-4831-AF10-4D45AE2CCCC3}"/>
          </ac:spMkLst>
        </pc:spChg>
        <pc:spChg chg="add">
          <ac:chgData name="Janice Jeong" userId="1c47b2ec679544c6" providerId="LiveId" clId="{8EE5790E-1CE4-4D04-AF4B-63D56E249A1D}" dt="2021-05-25T23:36:14.411" v="16609" actId="26606"/>
          <ac:spMkLst>
            <pc:docMk/>
            <pc:sldMk cId="3181758178" sldId="258"/>
            <ac:spMk id="8" creationId="{70DFC902-7D23-471A-B557-B6B6917D7A0D}"/>
          </ac:spMkLst>
        </pc:spChg>
        <pc:spChg chg="add">
          <ac:chgData name="Janice Jeong" userId="1c47b2ec679544c6" providerId="LiveId" clId="{8EE5790E-1CE4-4D04-AF4B-63D56E249A1D}" dt="2021-05-25T23:36:14.411" v="16609" actId="26606"/>
          <ac:spMkLst>
            <pc:docMk/>
            <pc:sldMk cId="3181758178" sldId="258"/>
            <ac:spMk id="10" creationId="{A55D5633-D557-4DCA-982C-FF36EB7A1C00}"/>
          </ac:spMkLst>
        </pc:spChg>
        <pc:spChg chg="add">
          <ac:chgData name="Janice Jeong" userId="1c47b2ec679544c6" providerId="LiveId" clId="{8EE5790E-1CE4-4D04-AF4B-63D56E249A1D}" dt="2021-05-25T23:36:14.411" v="16609" actId="26606"/>
          <ac:spMkLst>
            <pc:docMk/>
            <pc:sldMk cId="3181758178" sldId="258"/>
            <ac:spMk id="12" creationId="{450D3AD2-FA80-415F-A9CE-54D884561CD7}"/>
          </ac:spMkLst>
        </pc:spChg>
      </pc:sldChg>
      <pc:sldChg chg="addSp delSp modSp new mod setBg">
        <pc:chgData name="Janice Jeong" userId="1c47b2ec679544c6" providerId="LiveId" clId="{8EE5790E-1CE4-4D04-AF4B-63D56E249A1D}" dt="2021-05-26T03:04:41.322" v="20305" actId="20577"/>
        <pc:sldMkLst>
          <pc:docMk/>
          <pc:sldMk cId="2643301157" sldId="259"/>
        </pc:sldMkLst>
        <pc:spChg chg="mod">
          <ac:chgData name="Janice Jeong" userId="1c47b2ec679544c6" providerId="LiveId" clId="{8EE5790E-1CE4-4D04-AF4B-63D56E249A1D}" dt="2021-05-25T23:36:19.989" v="16614" actId="26606"/>
          <ac:spMkLst>
            <pc:docMk/>
            <pc:sldMk cId="2643301157" sldId="259"/>
            <ac:spMk id="2" creationId="{6CD1F597-3CF8-4863-801D-AD408C622A57}"/>
          </ac:spMkLst>
        </pc:spChg>
        <pc:spChg chg="mod">
          <ac:chgData name="Janice Jeong" userId="1c47b2ec679544c6" providerId="LiveId" clId="{8EE5790E-1CE4-4D04-AF4B-63D56E249A1D}" dt="2021-05-26T03:04:41.322" v="20305" actId="20577"/>
          <ac:spMkLst>
            <pc:docMk/>
            <pc:sldMk cId="2643301157" sldId="259"/>
            <ac:spMk id="3" creationId="{4CD876D7-6A9E-42D5-ADD5-BD11B9531C4E}"/>
          </ac:spMkLst>
        </pc:spChg>
        <pc:spChg chg="add del">
          <ac:chgData name="Janice Jeong" userId="1c47b2ec679544c6" providerId="LiveId" clId="{8EE5790E-1CE4-4D04-AF4B-63D56E249A1D}" dt="2021-05-25T23:36:19.075" v="16611" actId="26606"/>
          <ac:spMkLst>
            <pc:docMk/>
            <pc:sldMk cId="2643301157" sldId="259"/>
            <ac:spMk id="8" creationId="{70DFC902-7D23-471A-B557-B6B6917D7A0D}"/>
          </ac:spMkLst>
        </pc:spChg>
        <pc:spChg chg="add del">
          <ac:chgData name="Janice Jeong" userId="1c47b2ec679544c6" providerId="LiveId" clId="{8EE5790E-1CE4-4D04-AF4B-63D56E249A1D}" dt="2021-05-25T23:36:19.075" v="16611" actId="26606"/>
          <ac:spMkLst>
            <pc:docMk/>
            <pc:sldMk cId="2643301157" sldId="259"/>
            <ac:spMk id="10" creationId="{A55D5633-D557-4DCA-982C-FF36EB7A1C00}"/>
          </ac:spMkLst>
        </pc:spChg>
        <pc:spChg chg="add del">
          <ac:chgData name="Janice Jeong" userId="1c47b2ec679544c6" providerId="LiveId" clId="{8EE5790E-1CE4-4D04-AF4B-63D56E249A1D}" dt="2021-05-25T23:36:19.075" v="16611" actId="26606"/>
          <ac:spMkLst>
            <pc:docMk/>
            <pc:sldMk cId="2643301157" sldId="259"/>
            <ac:spMk id="12" creationId="{450D3AD2-FA80-415F-A9CE-54D884561CD7}"/>
          </ac:spMkLst>
        </pc:spChg>
        <pc:spChg chg="add del">
          <ac:chgData name="Janice Jeong" userId="1c47b2ec679544c6" providerId="LiveId" clId="{8EE5790E-1CE4-4D04-AF4B-63D56E249A1D}" dt="2021-05-25T23:36:19.981" v="16613" actId="26606"/>
          <ac:spMkLst>
            <pc:docMk/>
            <pc:sldMk cId="2643301157" sldId="259"/>
            <ac:spMk id="14" creationId="{70DFC902-7D23-471A-B557-B6B6917D7A0D}"/>
          </ac:spMkLst>
        </pc:spChg>
        <pc:spChg chg="add del">
          <ac:chgData name="Janice Jeong" userId="1c47b2ec679544c6" providerId="LiveId" clId="{8EE5790E-1CE4-4D04-AF4B-63D56E249A1D}" dt="2021-05-25T23:36:19.981" v="16613" actId="26606"/>
          <ac:spMkLst>
            <pc:docMk/>
            <pc:sldMk cId="2643301157" sldId="259"/>
            <ac:spMk id="15" creationId="{A55D5633-D557-4DCA-982C-FF36EB7A1C00}"/>
          </ac:spMkLst>
        </pc:spChg>
        <pc:spChg chg="add del">
          <ac:chgData name="Janice Jeong" userId="1c47b2ec679544c6" providerId="LiveId" clId="{8EE5790E-1CE4-4D04-AF4B-63D56E249A1D}" dt="2021-05-25T23:36:19.981" v="16613" actId="26606"/>
          <ac:spMkLst>
            <pc:docMk/>
            <pc:sldMk cId="2643301157" sldId="259"/>
            <ac:spMk id="16" creationId="{450D3AD2-FA80-415F-A9CE-54D884561CD7}"/>
          </ac:spMkLst>
        </pc:spChg>
        <pc:spChg chg="add">
          <ac:chgData name="Janice Jeong" userId="1c47b2ec679544c6" providerId="LiveId" clId="{8EE5790E-1CE4-4D04-AF4B-63D56E249A1D}" dt="2021-05-25T23:36:19.989" v="16614" actId="26606"/>
          <ac:spMkLst>
            <pc:docMk/>
            <pc:sldMk cId="2643301157" sldId="259"/>
            <ac:spMk id="18" creationId="{70DFC902-7D23-471A-B557-B6B6917D7A0D}"/>
          </ac:spMkLst>
        </pc:spChg>
        <pc:spChg chg="add">
          <ac:chgData name="Janice Jeong" userId="1c47b2ec679544c6" providerId="LiveId" clId="{8EE5790E-1CE4-4D04-AF4B-63D56E249A1D}" dt="2021-05-25T23:36:19.989" v="16614" actId="26606"/>
          <ac:spMkLst>
            <pc:docMk/>
            <pc:sldMk cId="2643301157" sldId="259"/>
            <ac:spMk id="19" creationId="{A55D5633-D557-4DCA-982C-FF36EB7A1C00}"/>
          </ac:spMkLst>
        </pc:spChg>
        <pc:spChg chg="add">
          <ac:chgData name="Janice Jeong" userId="1c47b2ec679544c6" providerId="LiveId" clId="{8EE5790E-1CE4-4D04-AF4B-63D56E249A1D}" dt="2021-05-25T23:36:19.989" v="16614" actId="26606"/>
          <ac:spMkLst>
            <pc:docMk/>
            <pc:sldMk cId="2643301157" sldId="259"/>
            <ac:spMk id="20" creationId="{450D3AD2-FA80-415F-A9CE-54D884561CD7}"/>
          </ac:spMkLst>
        </pc:spChg>
      </pc:sldChg>
      <pc:sldChg chg="addSp modSp new mod setBg">
        <pc:chgData name="Janice Jeong" userId="1c47b2ec679544c6" providerId="LiveId" clId="{8EE5790E-1CE4-4D04-AF4B-63D56E249A1D}" dt="2021-05-26T03:08:09.241" v="20714" actId="20577"/>
        <pc:sldMkLst>
          <pc:docMk/>
          <pc:sldMk cId="366074797" sldId="260"/>
        </pc:sldMkLst>
        <pc:spChg chg="mod">
          <ac:chgData name="Janice Jeong" userId="1c47b2ec679544c6" providerId="LiveId" clId="{8EE5790E-1CE4-4D04-AF4B-63D56E249A1D}" dt="2021-05-25T23:36:23.104" v="16615" actId="26606"/>
          <ac:spMkLst>
            <pc:docMk/>
            <pc:sldMk cId="366074797" sldId="260"/>
            <ac:spMk id="2" creationId="{9049917F-D354-4328-80B5-4DEDD8FDE4D9}"/>
          </ac:spMkLst>
        </pc:spChg>
        <pc:spChg chg="mod">
          <ac:chgData name="Janice Jeong" userId="1c47b2ec679544c6" providerId="LiveId" clId="{8EE5790E-1CE4-4D04-AF4B-63D56E249A1D}" dt="2021-05-26T03:08:09.241" v="20714" actId="20577"/>
          <ac:spMkLst>
            <pc:docMk/>
            <pc:sldMk cId="366074797" sldId="260"/>
            <ac:spMk id="3" creationId="{EFFA52B8-0CC3-4E7B-8E99-B79CA9B63886}"/>
          </ac:spMkLst>
        </pc:spChg>
        <pc:spChg chg="add">
          <ac:chgData name="Janice Jeong" userId="1c47b2ec679544c6" providerId="LiveId" clId="{8EE5790E-1CE4-4D04-AF4B-63D56E249A1D}" dt="2021-05-25T23:36:23.104" v="16615" actId="26606"/>
          <ac:spMkLst>
            <pc:docMk/>
            <pc:sldMk cId="366074797" sldId="260"/>
            <ac:spMk id="8" creationId="{70DFC902-7D23-471A-B557-B6B6917D7A0D}"/>
          </ac:spMkLst>
        </pc:spChg>
        <pc:spChg chg="add">
          <ac:chgData name="Janice Jeong" userId="1c47b2ec679544c6" providerId="LiveId" clId="{8EE5790E-1CE4-4D04-AF4B-63D56E249A1D}" dt="2021-05-25T23:36:23.104" v="16615" actId="26606"/>
          <ac:spMkLst>
            <pc:docMk/>
            <pc:sldMk cId="366074797" sldId="260"/>
            <ac:spMk id="10" creationId="{A55D5633-D557-4DCA-982C-FF36EB7A1C00}"/>
          </ac:spMkLst>
        </pc:spChg>
        <pc:spChg chg="add">
          <ac:chgData name="Janice Jeong" userId="1c47b2ec679544c6" providerId="LiveId" clId="{8EE5790E-1CE4-4D04-AF4B-63D56E249A1D}" dt="2021-05-25T23:36:23.104" v="16615" actId="26606"/>
          <ac:spMkLst>
            <pc:docMk/>
            <pc:sldMk cId="366074797" sldId="260"/>
            <ac:spMk id="12" creationId="{450D3AD2-FA80-415F-A9CE-54D884561CD7}"/>
          </ac:spMkLst>
        </pc:spChg>
      </pc:sldChg>
      <pc:sldChg chg="addSp modSp add mod setBg">
        <pc:chgData name="Janice Jeong" userId="1c47b2ec679544c6" providerId="LiveId" clId="{8EE5790E-1CE4-4D04-AF4B-63D56E249A1D}" dt="2021-05-26T03:36:50.817" v="22612" actId="1076"/>
        <pc:sldMkLst>
          <pc:docMk/>
          <pc:sldMk cId="1753247059" sldId="261"/>
        </pc:sldMkLst>
        <pc:spChg chg="mod">
          <ac:chgData name="Janice Jeong" userId="1c47b2ec679544c6" providerId="LiveId" clId="{8EE5790E-1CE4-4D04-AF4B-63D56E249A1D}" dt="2021-05-26T03:36:50.817" v="22612" actId="1076"/>
          <ac:spMkLst>
            <pc:docMk/>
            <pc:sldMk cId="1753247059" sldId="261"/>
            <ac:spMk id="2" creationId="{EAE6EBF7-4BF2-406B-A9B0-74CE11AE4BC7}"/>
          </ac:spMkLst>
        </pc:spChg>
        <pc:spChg chg="mod">
          <ac:chgData name="Janice Jeong" userId="1c47b2ec679544c6" providerId="LiveId" clId="{8EE5790E-1CE4-4D04-AF4B-63D56E249A1D}" dt="2021-05-26T03:14:19.035" v="20848" actId="20577"/>
          <ac:spMkLst>
            <pc:docMk/>
            <pc:sldMk cId="1753247059" sldId="261"/>
            <ac:spMk id="3" creationId="{55B669CB-34B4-4BB8-90A6-34F2734B22AA}"/>
          </ac:spMkLst>
        </pc:spChg>
        <pc:spChg chg="add">
          <ac:chgData name="Janice Jeong" userId="1c47b2ec679544c6" providerId="LiveId" clId="{8EE5790E-1CE4-4D04-AF4B-63D56E249A1D}" dt="2021-05-25T23:40:09.749" v="16766" actId="26606"/>
          <ac:spMkLst>
            <pc:docMk/>
            <pc:sldMk cId="1753247059" sldId="261"/>
            <ac:spMk id="8" creationId="{70DFC902-7D23-471A-B557-B6B6917D7A0D}"/>
          </ac:spMkLst>
        </pc:spChg>
        <pc:spChg chg="add">
          <ac:chgData name="Janice Jeong" userId="1c47b2ec679544c6" providerId="LiveId" clId="{8EE5790E-1CE4-4D04-AF4B-63D56E249A1D}" dt="2021-05-25T23:40:09.749" v="16766" actId="26606"/>
          <ac:spMkLst>
            <pc:docMk/>
            <pc:sldMk cId="1753247059" sldId="261"/>
            <ac:spMk id="10" creationId="{A55D5633-D557-4DCA-982C-FF36EB7A1C00}"/>
          </ac:spMkLst>
        </pc:spChg>
        <pc:spChg chg="add">
          <ac:chgData name="Janice Jeong" userId="1c47b2ec679544c6" providerId="LiveId" clId="{8EE5790E-1CE4-4D04-AF4B-63D56E249A1D}" dt="2021-05-25T23:40:09.749" v="16766" actId="26606"/>
          <ac:spMkLst>
            <pc:docMk/>
            <pc:sldMk cId="1753247059" sldId="261"/>
            <ac:spMk id="12" creationId="{450D3AD2-FA80-415F-A9CE-54D884561CD7}"/>
          </ac:spMkLst>
        </pc:spChg>
      </pc:sldChg>
      <pc:sldChg chg="modSp new del mod">
        <pc:chgData name="Janice Jeong" userId="1c47b2ec679544c6" providerId="LiveId" clId="{8EE5790E-1CE4-4D04-AF4B-63D56E249A1D}" dt="2021-05-25T03:40:18.792" v="710" actId="47"/>
        <pc:sldMkLst>
          <pc:docMk/>
          <pc:sldMk cId="2769356209" sldId="261"/>
        </pc:sldMkLst>
        <pc:spChg chg="mod">
          <ac:chgData name="Janice Jeong" userId="1c47b2ec679544c6" providerId="LiveId" clId="{8EE5790E-1CE4-4D04-AF4B-63D56E249A1D}" dt="2021-05-25T03:18:05.179" v="702"/>
          <ac:spMkLst>
            <pc:docMk/>
            <pc:sldMk cId="2769356209" sldId="261"/>
            <ac:spMk id="2" creationId="{1AA4697C-0618-490E-B930-B702EEA4A25F}"/>
          </ac:spMkLst>
        </pc:spChg>
        <pc:spChg chg="mod">
          <ac:chgData name="Janice Jeong" userId="1c47b2ec679544c6" providerId="LiveId" clId="{8EE5790E-1CE4-4D04-AF4B-63D56E249A1D}" dt="2021-05-25T03:18:10.688" v="704" actId="5793"/>
          <ac:spMkLst>
            <pc:docMk/>
            <pc:sldMk cId="2769356209" sldId="261"/>
            <ac:spMk id="3" creationId="{F63AD20C-D1BC-4A22-B524-17632D90BDDB}"/>
          </ac:spMkLst>
        </pc:spChg>
      </pc:sldChg>
      <pc:sldChg chg="modSp new del mod">
        <pc:chgData name="Janice Jeong" userId="1c47b2ec679544c6" providerId="LiveId" clId="{8EE5790E-1CE4-4D04-AF4B-63D56E249A1D}" dt="2021-05-25T03:40:20.130" v="711" actId="47"/>
        <pc:sldMkLst>
          <pc:docMk/>
          <pc:sldMk cId="3417975283" sldId="262"/>
        </pc:sldMkLst>
        <pc:spChg chg="mod">
          <ac:chgData name="Janice Jeong" userId="1c47b2ec679544c6" providerId="LiveId" clId="{8EE5790E-1CE4-4D04-AF4B-63D56E249A1D}" dt="2021-05-25T03:18:17.923" v="706"/>
          <ac:spMkLst>
            <pc:docMk/>
            <pc:sldMk cId="3417975283" sldId="262"/>
            <ac:spMk id="2" creationId="{875814EE-9ED2-4998-89BC-21454146230D}"/>
          </ac:spMkLst>
        </pc:spChg>
        <pc:spChg chg="mod">
          <ac:chgData name="Janice Jeong" userId="1c47b2ec679544c6" providerId="LiveId" clId="{8EE5790E-1CE4-4D04-AF4B-63D56E249A1D}" dt="2021-05-25T03:18:22.960" v="708" actId="5793"/>
          <ac:spMkLst>
            <pc:docMk/>
            <pc:sldMk cId="3417975283" sldId="262"/>
            <ac:spMk id="3" creationId="{245D8073-3BC7-4F91-815D-D9AB7C03AFB0}"/>
          </ac:spMkLst>
        </pc:spChg>
      </pc:sldChg>
      <pc:sldChg chg="addSp modSp new mod setBg">
        <pc:chgData name="Janice Jeong" userId="1c47b2ec679544c6" providerId="LiveId" clId="{8EE5790E-1CE4-4D04-AF4B-63D56E249A1D}" dt="2021-05-26T02:48:52.122" v="18762" actId="20577"/>
        <pc:sldMkLst>
          <pc:docMk/>
          <pc:sldMk cId="3573515461" sldId="263"/>
        </pc:sldMkLst>
        <pc:spChg chg="mod">
          <ac:chgData name="Janice Jeong" userId="1c47b2ec679544c6" providerId="LiveId" clId="{8EE5790E-1CE4-4D04-AF4B-63D56E249A1D}" dt="2021-05-25T23:36:25.383" v="16616" actId="26606"/>
          <ac:spMkLst>
            <pc:docMk/>
            <pc:sldMk cId="3573515461" sldId="263"/>
            <ac:spMk id="2" creationId="{53229186-CA58-44E5-8568-CC06CE73A619}"/>
          </ac:spMkLst>
        </pc:spChg>
        <pc:spChg chg="mod">
          <ac:chgData name="Janice Jeong" userId="1c47b2ec679544c6" providerId="LiveId" clId="{8EE5790E-1CE4-4D04-AF4B-63D56E249A1D}" dt="2021-05-26T02:48:52.122" v="18762" actId="20577"/>
          <ac:spMkLst>
            <pc:docMk/>
            <pc:sldMk cId="3573515461" sldId="263"/>
            <ac:spMk id="3" creationId="{A07D470F-E18C-4EE5-AC18-FBAA41A231FE}"/>
          </ac:spMkLst>
        </pc:spChg>
        <pc:spChg chg="add">
          <ac:chgData name="Janice Jeong" userId="1c47b2ec679544c6" providerId="LiveId" clId="{8EE5790E-1CE4-4D04-AF4B-63D56E249A1D}" dt="2021-05-25T23:36:25.383" v="16616" actId="26606"/>
          <ac:spMkLst>
            <pc:docMk/>
            <pc:sldMk cId="3573515461" sldId="263"/>
            <ac:spMk id="8" creationId="{70DFC902-7D23-471A-B557-B6B6917D7A0D}"/>
          </ac:spMkLst>
        </pc:spChg>
        <pc:spChg chg="add">
          <ac:chgData name="Janice Jeong" userId="1c47b2ec679544c6" providerId="LiveId" clId="{8EE5790E-1CE4-4D04-AF4B-63D56E249A1D}" dt="2021-05-25T23:36:25.383" v="16616" actId="26606"/>
          <ac:spMkLst>
            <pc:docMk/>
            <pc:sldMk cId="3573515461" sldId="263"/>
            <ac:spMk id="10" creationId="{A55D5633-D557-4DCA-982C-FF36EB7A1C00}"/>
          </ac:spMkLst>
        </pc:spChg>
        <pc:spChg chg="add">
          <ac:chgData name="Janice Jeong" userId="1c47b2ec679544c6" providerId="LiveId" clId="{8EE5790E-1CE4-4D04-AF4B-63D56E249A1D}" dt="2021-05-25T23:36:25.383" v="16616" actId="26606"/>
          <ac:spMkLst>
            <pc:docMk/>
            <pc:sldMk cId="3573515461" sldId="263"/>
            <ac:spMk id="12" creationId="{450D3AD2-FA80-415F-A9CE-54D884561CD7}"/>
          </ac:spMkLst>
        </pc:spChg>
      </pc:sldChg>
      <pc:sldChg chg="addSp delSp modSp new mod setBg">
        <pc:chgData name="Janice Jeong" userId="1c47b2ec679544c6" providerId="LiveId" clId="{8EE5790E-1CE4-4D04-AF4B-63D56E249A1D}" dt="2021-05-26T03:07:01.144" v="20689" actId="20577"/>
        <pc:sldMkLst>
          <pc:docMk/>
          <pc:sldMk cId="1436809061" sldId="264"/>
        </pc:sldMkLst>
        <pc:spChg chg="mod">
          <ac:chgData name="Janice Jeong" userId="1c47b2ec679544c6" providerId="LiveId" clId="{8EE5790E-1CE4-4D04-AF4B-63D56E249A1D}" dt="2021-05-26T02:49:26.025" v="18776" actId="20577"/>
          <ac:spMkLst>
            <pc:docMk/>
            <pc:sldMk cId="1436809061" sldId="264"/>
            <ac:spMk id="2" creationId="{6C7EB98B-5BF8-40DC-898A-CF46CA14775A}"/>
          </ac:spMkLst>
        </pc:spChg>
        <pc:spChg chg="mod">
          <ac:chgData name="Janice Jeong" userId="1c47b2ec679544c6" providerId="LiveId" clId="{8EE5790E-1CE4-4D04-AF4B-63D56E249A1D}" dt="2021-05-26T03:07:01.144" v="20689" actId="20577"/>
          <ac:spMkLst>
            <pc:docMk/>
            <pc:sldMk cId="1436809061" sldId="264"/>
            <ac:spMk id="3" creationId="{8CA188D2-1A0A-4F65-B81C-5F8C83CC8C33}"/>
          </ac:spMkLst>
        </pc:spChg>
        <pc:spChg chg="add del">
          <ac:chgData name="Janice Jeong" userId="1c47b2ec679544c6" providerId="LiveId" clId="{8EE5790E-1CE4-4D04-AF4B-63D56E249A1D}" dt="2021-05-25T23:36:35.889" v="16620" actId="26606"/>
          <ac:spMkLst>
            <pc:docMk/>
            <pc:sldMk cId="1436809061" sldId="264"/>
            <ac:spMk id="5" creationId="{70DFC902-7D23-471A-B557-B6B6917D7A0D}"/>
          </ac:spMkLst>
        </pc:spChg>
        <pc:spChg chg="add del">
          <ac:chgData name="Janice Jeong" userId="1c47b2ec679544c6" providerId="LiveId" clId="{8EE5790E-1CE4-4D04-AF4B-63D56E249A1D}" dt="2021-05-25T23:36:35.889" v="16620" actId="26606"/>
          <ac:spMkLst>
            <pc:docMk/>
            <pc:sldMk cId="1436809061" sldId="264"/>
            <ac:spMk id="6" creationId="{A55D5633-D557-4DCA-982C-FF36EB7A1C00}"/>
          </ac:spMkLst>
        </pc:spChg>
        <pc:spChg chg="add del">
          <ac:chgData name="Janice Jeong" userId="1c47b2ec679544c6" providerId="LiveId" clId="{8EE5790E-1CE4-4D04-AF4B-63D56E249A1D}" dt="2021-05-25T23:36:35.889" v="16620" actId="26606"/>
          <ac:spMkLst>
            <pc:docMk/>
            <pc:sldMk cId="1436809061" sldId="264"/>
            <ac:spMk id="7" creationId="{450D3AD2-FA80-415F-A9CE-54D884561CD7}"/>
          </ac:spMkLst>
        </pc:spChg>
        <pc:spChg chg="add del">
          <ac:chgData name="Janice Jeong" userId="1c47b2ec679544c6" providerId="LiveId" clId="{8EE5790E-1CE4-4D04-AF4B-63D56E249A1D}" dt="2021-05-25T23:36:32.145" v="16618" actId="26606"/>
          <ac:spMkLst>
            <pc:docMk/>
            <pc:sldMk cId="1436809061" sldId="264"/>
            <ac:spMk id="8" creationId="{70DFC902-7D23-471A-B557-B6B6917D7A0D}"/>
          </ac:spMkLst>
        </pc:spChg>
        <pc:spChg chg="add del">
          <ac:chgData name="Janice Jeong" userId="1c47b2ec679544c6" providerId="LiveId" clId="{8EE5790E-1CE4-4D04-AF4B-63D56E249A1D}" dt="2021-05-26T02:49:05.599" v="18763" actId="26606"/>
          <ac:spMkLst>
            <pc:docMk/>
            <pc:sldMk cId="1436809061" sldId="264"/>
            <ac:spMk id="9" creationId="{B34F5AD2-EDBD-4BBD-A55C-EAFFD0C7097A}"/>
          </ac:spMkLst>
        </pc:spChg>
        <pc:spChg chg="add del">
          <ac:chgData name="Janice Jeong" userId="1c47b2ec679544c6" providerId="LiveId" clId="{8EE5790E-1CE4-4D04-AF4B-63D56E249A1D}" dt="2021-05-25T23:36:32.145" v="16618" actId="26606"/>
          <ac:spMkLst>
            <pc:docMk/>
            <pc:sldMk cId="1436809061" sldId="264"/>
            <ac:spMk id="10" creationId="{A55D5633-D557-4DCA-982C-FF36EB7A1C00}"/>
          </ac:spMkLst>
        </pc:spChg>
        <pc:spChg chg="add del">
          <ac:chgData name="Janice Jeong" userId="1c47b2ec679544c6" providerId="LiveId" clId="{8EE5790E-1CE4-4D04-AF4B-63D56E249A1D}" dt="2021-05-26T02:49:05.599" v="18763" actId="26606"/>
          <ac:spMkLst>
            <pc:docMk/>
            <pc:sldMk cId="1436809061" sldId="264"/>
            <ac:spMk id="11" creationId="{C3896A03-3945-419A-B66B-4EE266EDD152}"/>
          </ac:spMkLst>
        </pc:spChg>
        <pc:spChg chg="add del">
          <ac:chgData name="Janice Jeong" userId="1c47b2ec679544c6" providerId="LiveId" clId="{8EE5790E-1CE4-4D04-AF4B-63D56E249A1D}" dt="2021-05-25T23:36:32.145" v="16618" actId="26606"/>
          <ac:spMkLst>
            <pc:docMk/>
            <pc:sldMk cId="1436809061" sldId="264"/>
            <ac:spMk id="12" creationId="{450D3AD2-FA80-415F-A9CE-54D884561CD7}"/>
          </ac:spMkLst>
        </pc:spChg>
        <pc:spChg chg="add del">
          <ac:chgData name="Janice Jeong" userId="1c47b2ec679544c6" providerId="LiveId" clId="{8EE5790E-1CE4-4D04-AF4B-63D56E249A1D}" dt="2021-05-26T02:49:05.599" v="18763" actId="26606"/>
          <ac:spMkLst>
            <pc:docMk/>
            <pc:sldMk cId="1436809061" sldId="264"/>
            <ac:spMk id="13" creationId="{B8EAE243-3A9F-4A46-B0D9-04C723A8A1BD}"/>
          </ac:spMkLst>
        </pc:spChg>
        <pc:spChg chg="add">
          <ac:chgData name="Janice Jeong" userId="1c47b2ec679544c6" providerId="LiveId" clId="{8EE5790E-1CE4-4D04-AF4B-63D56E249A1D}" dt="2021-05-26T02:49:05.599" v="18763" actId="26606"/>
          <ac:spMkLst>
            <pc:docMk/>
            <pc:sldMk cId="1436809061" sldId="264"/>
            <ac:spMk id="15" creationId="{70DFC902-7D23-471A-B557-B6B6917D7A0D}"/>
          </ac:spMkLst>
        </pc:spChg>
        <pc:spChg chg="add">
          <ac:chgData name="Janice Jeong" userId="1c47b2ec679544c6" providerId="LiveId" clId="{8EE5790E-1CE4-4D04-AF4B-63D56E249A1D}" dt="2021-05-26T02:49:05.599" v="18763" actId="26606"/>
          <ac:spMkLst>
            <pc:docMk/>
            <pc:sldMk cId="1436809061" sldId="264"/>
            <ac:spMk id="16" creationId="{A55D5633-D557-4DCA-982C-FF36EB7A1C00}"/>
          </ac:spMkLst>
        </pc:spChg>
        <pc:spChg chg="add">
          <ac:chgData name="Janice Jeong" userId="1c47b2ec679544c6" providerId="LiveId" clId="{8EE5790E-1CE4-4D04-AF4B-63D56E249A1D}" dt="2021-05-26T02:49:05.599" v="18763" actId="26606"/>
          <ac:spMkLst>
            <pc:docMk/>
            <pc:sldMk cId="1436809061" sldId="264"/>
            <ac:spMk id="17" creationId="{450D3AD2-FA80-415F-A9CE-54D884561CD7}"/>
          </ac:spMkLst>
        </pc:spChg>
        <pc:spChg chg="add del">
          <ac:chgData name="Janice Jeong" userId="1c47b2ec679544c6" providerId="LiveId" clId="{8EE5790E-1CE4-4D04-AF4B-63D56E249A1D}" dt="2021-05-25T23:38:00.425" v="16667" actId="26606"/>
          <ac:spMkLst>
            <pc:docMk/>
            <pc:sldMk cId="1436809061" sldId="264"/>
            <ac:spMk id="18" creationId="{70DFC902-7D23-471A-B557-B6B6917D7A0D}"/>
          </ac:spMkLst>
        </pc:spChg>
        <pc:spChg chg="add del">
          <ac:chgData name="Janice Jeong" userId="1c47b2ec679544c6" providerId="LiveId" clId="{8EE5790E-1CE4-4D04-AF4B-63D56E249A1D}" dt="2021-05-25T23:38:00.425" v="16667" actId="26606"/>
          <ac:spMkLst>
            <pc:docMk/>
            <pc:sldMk cId="1436809061" sldId="264"/>
            <ac:spMk id="20" creationId="{A55D5633-D557-4DCA-982C-FF36EB7A1C00}"/>
          </ac:spMkLst>
        </pc:spChg>
        <pc:spChg chg="add del">
          <ac:chgData name="Janice Jeong" userId="1c47b2ec679544c6" providerId="LiveId" clId="{8EE5790E-1CE4-4D04-AF4B-63D56E249A1D}" dt="2021-05-25T23:38:00.425" v="16667" actId="26606"/>
          <ac:spMkLst>
            <pc:docMk/>
            <pc:sldMk cId="1436809061" sldId="264"/>
            <ac:spMk id="22" creationId="{450D3AD2-FA80-415F-A9CE-54D884561CD7}"/>
          </ac:spMkLst>
        </pc:spChg>
      </pc:sldChg>
      <pc:sldChg chg="addSp delSp modSp new mod setBg">
        <pc:chgData name="Janice Jeong" userId="1c47b2ec679544c6" providerId="LiveId" clId="{8EE5790E-1CE4-4D04-AF4B-63D56E249A1D}" dt="2021-05-25T23:38:07.176" v="16669" actId="26606"/>
        <pc:sldMkLst>
          <pc:docMk/>
          <pc:sldMk cId="4103744782" sldId="265"/>
        </pc:sldMkLst>
        <pc:spChg chg="mod">
          <ac:chgData name="Janice Jeong" userId="1c47b2ec679544c6" providerId="LiveId" clId="{8EE5790E-1CE4-4D04-AF4B-63D56E249A1D}" dt="2021-05-25T23:38:07.176" v="16669" actId="26606"/>
          <ac:spMkLst>
            <pc:docMk/>
            <pc:sldMk cId="4103744782" sldId="265"/>
            <ac:spMk id="2" creationId="{7A045CD1-6022-4B3B-8408-830CD83EEFCD}"/>
          </ac:spMkLst>
        </pc:spChg>
        <pc:spChg chg="mod">
          <ac:chgData name="Janice Jeong" userId="1c47b2ec679544c6" providerId="LiveId" clId="{8EE5790E-1CE4-4D04-AF4B-63D56E249A1D}" dt="2021-05-25T23:38:07.176" v="16669" actId="26606"/>
          <ac:spMkLst>
            <pc:docMk/>
            <pc:sldMk cId="4103744782" sldId="265"/>
            <ac:spMk id="3" creationId="{CF8C62C2-6365-4AD3-AD51-D217A7220D87}"/>
          </ac:spMkLst>
        </pc:spChg>
        <pc:spChg chg="add del">
          <ac:chgData name="Janice Jeong" userId="1c47b2ec679544c6" providerId="LiveId" clId="{8EE5790E-1CE4-4D04-AF4B-63D56E249A1D}" dt="2021-05-25T23:37:51.176" v="16664" actId="26606"/>
          <ac:spMkLst>
            <pc:docMk/>
            <pc:sldMk cId="4103744782" sldId="265"/>
            <ac:spMk id="8" creationId="{B34F5AD2-EDBD-4BBD-A55C-EAFFD0C7097A}"/>
          </ac:spMkLst>
        </pc:spChg>
        <pc:spChg chg="add del">
          <ac:chgData name="Janice Jeong" userId="1c47b2ec679544c6" providerId="LiveId" clId="{8EE5790E-1CE4-4D04-AF4B-63D56E249A1D}" dt="2021-05-25T23:37:51.176" v="16664" actId="26606"/>
          <ac:spMkLst>
            <pc:docMk/>
            <pc:sldMk cId="4103744782" sldId="265"/>
            <ac:spMk id="10" creationId="{C3896A03-3945-419A-B66B-4EE266EDD152}"/>
          </ac:spMkLst>
        </pc:spChg>
        <pc:spChg chg="add del">
          <ac:chgData name="Janice Jeong" userId="1c47b2ec679544c6" providerId="LiveId" clId="{8EE5790E-1CE4-4D04-AF4B-63D56E249A1D}" dt="2021-05-25T23:37:51.176" v="16664" actId="26606"/>
          <ac:spMkLst>
            <pc:docMk/>
            <pc:sldMk cId="4103744782" sldId="265"/>
            <ac:spMk id="12" creationId="{B8EAE243-3A9F-4A46-B0D9-04C723A8A1BD}"/>
          </ac:spMkLst>
        </pc:spChg>
        <pc:spChg chg="add del">
          <ac:chgData name="Janice Jeong" userId="1c47b2ec679544c6" providerId="LiveId" clId="{8EE5790E-1CE4-4D04-AF4B-63D56E249A1D}" dt="2021-05-25T23:38:07.176" v="16669" actId="26606"/>
          <ac:spMkLst>
            <pc:docMk/>
            <pc:sldMk cId="4103744782" sldId="265"/>
            <ac:spMk id="14" creationId="{70DFC902-7D23-471A-B557-B6B6917D7A0D}"/>
          </ac:spMkLst>
        </pc:spChg>
        <pc:spChg chg="add del">
          <ac:chgData name="Janice Jeong" userId="1c47b2ec679544c6" providerId="LiveId" clId="{8EE5790E-1CE4-4D04-AF4B-63D56E249A1D}" dt="2021-05-25T23:38:07.176" v="16669" actId="26606"/>
          <ac:spMkLst>
            <pc:docMk/>
            <pc:sldMk cId="4103744782" sldId="265"/>
            <ac:spMk id="15" creationId="{A55D5633-D557-4DCA-982C-FF36EB7A1C00}"/>
          </ac:spMkLst>
        </pc:spChg>
        <pc:spChg chg="add del">
          <ac:chgData name="Janice Jeong" userId="1c47b2ec679544c6" providerId="LiveId" clId="{8EE5790E-1CE4-4D04-AF4B-63D56E249A1D}" dt="2021-05-25T23:38:07.176" v="16669" actId="26606"/>
          <ac:spMkLst>
            <pc:docMk/>
            <pc:sldMk cId="4103744782" sldId="265"/>
            <ac:spMk id="16" creationId="{450D3AD2-FA80-415F-A9CE-54D884561CD7}"/>
          </ac:spMkLst>
        </pc:spChg>
        <pc:spChg chg="add del">
          <ac:chgData name="Janice Jeong" userId="1c47b2ec679544c6" providerId="LiveId" clId="{8EE5790E-1CE4-4D04-AF4B-63D56E249A1D}" dt="2021-05-25T23:38:07.176" v="16669" actId="26606"/>
          <ac:spMkLst>
            <pc:docMk/>
            <pc:sldMk cId="4103744782" sldId="265"/>
            <ac:spMk id="21" creationId="{C3896A03-3945-419A-B66B-4EE266EDD152}"/>
          </ac:spMkLst>
        </pc:spChg>
        <pc:spChg chg="add del">
          <ac:chgData name="Janice Jeong" userId="1c47b2ec679544c6" providerId="LiveId" clId="{8EE5790E-1CE4-4D04-AF4B-63D56E249A1D}" dt="2021-05-25T23:38:07.176" v="16669" actId="26606"/>
          <ac:spMkLst>
            <pc:docMk/>
            <pc:sldMk cId="4103744782" sldId="265"/>
            <ac:spMk id="23" creationId="{B34F5AD2-EDBD-4BBD-A55C-EAFFD0C7097A}"/>
          </ac:spMkLst>
        </pc:spChg>
        <pc:spChg chg="add del">
          <ac:chgData name="Janice Jeong" userId="1c47b2ec679544c6" providerId="LiveId" clId="{8EE5790E-1CE4-4D04-AF4B-63D56E249A1D}" dt="2021-05-25T23:38:07.176" v="16669" actId="26606"/>
          <ac:spMkLst>
            <pc:docMk/>
            <pc:sldMk cId="4103744782" sldId="265"/>
            <ac:spMk id="25" creationId="{450D3AD2-FA80-415F-A9CE-54D884561CD7}"/>
          </ac:spMkLst>
        </pc:spChg>
      </pc:sldChg>
      <pc:sldChg chg="addSp modSp new mod setBg">
        <pc:chgData name="Janice Jeong" userId="1c47b2ec679544c6" providerId="LiveId" clId="{8EE5790E-1CE4-4D04-AF4B-63D56E249A1D}" dt="2021-05-26T03:32:28.754" v="22558" actId="20577"/>
        <pc:sldMkLst>
          <pc:docMk/>
          <pc:sldMk cId="2062776729" sldId="266"/>
        </pc:sldMkLst>
        <pc:spChg chg="mod">
          <ac:chgData name="Janice Jeong" userId="1c47b2ec679544c6" providerId="LiveId" clId="{8EE5790E-1CE4-4D04-AF4B-63D56E249A1D}" dt="2021-05-25T23:38:17.244" v="16677" actId="20577"/>
          <ac:spMkLst>
            <pc:docMk/>
            <pc:sldMk cId="2062776729" sldId="266"/>
            <ac:spMk id="2" creationId="{4EF9FE3F-1FDD-4F27-AE17-4BB13D2BEC3C}"/>
          </ac:spMkLst>
        </pc:spChg>
        <pc:spChg chg="mod">
          <ac:chgData name="Janice Jeong" userId="1c47b2ec679544c6" providerId="LiveId" clId="{8EE5790E-1CE4-4D04-AF4B-63D56E249A1D}" dt="2021-05-26T03:32:28.754" v="22558" actId="20577"/>
          <ac:spMkLst>
            <pc:docMk/>
            <pc:sldMk cId="2062776729" sldId="266"/>
            <ac:spMk id="3" creationId="{FFD4D608-5DF9-4030-85B3-013AF5CBA768}"/>
          </ac:spMkLst>
        </pc:spChg>
        <pc:spChg chg="add">
          <ac:chgData name="Janice Jeong" userId="1c47b2ec679544c6" providerId="LiveId" clId="{8EE5790E-1CE4-4D04-AF4B-63D56E249A1D}" dt="2021-05-25T23:38:11.071" v="16670" actId="26606"/>
          <ac:spMkLst>
            <pc:docMk/>
            <pc:sldMk cId="2062776729" sldId="266"/>
            <ac:spMk id="8" creationId="{70DFC902-7D23-471A-B557-B6B6917D7A0D}"/>
          </ac:spMkLst>
        </pc:spChg>
        <pc:spChg chg="add">
          <ac:chgData name="Janice Jeong" userId="1c47b2ec679544c6" providerId="LiveId" clId="{8EE5790E-1CE4-4D04-AF4B-63D56E249A1D}" dt="2021-05-25T23:38:11.071" v="16670" actId="26606"/>
          <ac:spMkLst>
            <pc:docMk/>
            <pc:sldMk cId="2062776729" sldId="266"/>
            <ac:spMk id="10" creationId="{A55D5633-D557-4DCA-982C-FF36EB7A1C00}"/>
          </ac:spMkLst>
        </pc:spChg>
        <pc:spChg chg="add">
          <ac:chgData name="Janice Jeong" userId="1c47b2ec679544c6" providerId="LiveId" clId="{8EE5790E-1CE4-4D04-AF4B-63D56E249A1D}" dt="2021-05-25T23:38:11.071" v="16670" actId="26606"/>
          <ac:spMkLst>
            <pc:docMk/>
            <pc:sldMk cId="2062776729" sldId="266"/>
            <ac:spMk id="12" creationId="{450D3AD2-FA80-415F-A9CE-54D884561CD7}"/>
          </ac:spMkLst>
        </pc:spChg>
      </pc:sldChg>
      <pc:sldChg chg="modSp new del mod">
        <pc:chgData name="Janice Jeong" userId="1c47b2ec679544c6" providerId="LiveId" clId="{8EE5790E-1CE4-4D04-AF4B-63D56E249A1D}" dt="2021-05-25T17:44:48.382" v="6152" actId="47"/>
        <pc:sldMkLst>
          <pc:docMk/>
          <pc:sldMk cId="690747140" sldId="267"/>
        </pc:sldMkLst>
        <pc:spChg chg="mod">
          <ac:chgData name="Janice Jeong" userId="1c47b2ec679544c6" providerId="LiveId" clId="{8EE5790E-1CE4-4D04-AF4B-63D56E249A1D}" dt="2021-05-25T16:55:39.517" v="3762" actId="20577"/>
          <ac:spMkLst>
            <pc:docMk/>
            <pc:sldMk cId="690747140" sldId="267"/>
            <ac:spMk id="2" creationId="{E9E953D4-6440-4821-BCEB-FC6F21608729}"/>
          </ac:spMkLst>
        </pc:spChg>
        <pc:spChg chg="mod">
          <ac:chgData name="Janice Jeong" userId="1c47b2ec679544c6" providerId="LiveId" clId="{8EE5790E-1CE4-4D04-AF4B-63D56E249A1D}" dt="2021-05-25T16:58:31.707" v="3796" actId="20577"/>
          <ac:spMkLst>
            <pc:docMk/>
            <pc:sldMk cId="690747140" sldId="267"/>
            <ac:spMk id="3" creationId="{7BB9393F-1FF6-464C-84B5-BCDA77D144BB}"/>
          </ac:spMkLst>
        </pc:spChg>
      </pc:sldChg>
      <pc:sldChg chg="addSp modSp add mod setBg">
        <pc:chgData name="Janice Jeong" userId="1c47b2ec679544c6" providerId="LiveId" clId="{8EE5790E-1CE4-4D04-AF4B-63D56E249A1D}" dt="2021-05-26T03:36:10.762" v="22592" actId="1076"/>
        <pc:sldMkLst>
          <pc:docMk/>
          <pc:sldMk cId="4292523379" sldId="268"/>
        </pc:sldMkLst>
        <pc:spChg chg="mod">
          <ac:chgData name="Janice Jeong" userId="1c47b2ec679544c6" providerId="LiveId" clId="{8EE5790E-1CE4-4D04-AF4B-63D56E249A1D}" dt="2021-05-26T03:36:10.762" v="22592" actId="1076"/>
          <ac:spMkLst>
            <pc:docMk/>
            <pc:sldMk cId="4292523379" sldId="268"/>
            <ac:spMk id="2" creationId="{2AC35612-8D9E-4BEA-9306-756365B0181E}"/>
          </ac:spMkLst>
        </pc:spChg>
        <pc:spChg chg="mod">
          <ac:chgData name="Janice Jeong" userId="1c47b2ec679544c6" providerId="LiveId" clId="{8EE5790E-1CE4-4D04-AF4B-63D56E249A1D}" dt="2021-05-26T03:00:25.244" v="20045" actId="14100"/>
          <ac:spMkLst>
            <pc:docMk/>
            <pc:sldMk cId="4292523379" sldId="268"/>
            <ac:spMk id="3" creationId="{CDE4168D-A702-4C59-BD67-280423C7A358}"/>
          </ac:spMkLst>
        </pc:spChg>
        <pc:spChg chg="add">
          <ac:chgData name="Janice Jeong" userId="1c47b2ec679544c6" providerId="LiveId" clId="{8EE5790E-1CE4-4D04-AF4B-63D56E249A1D}" dt="2021-05-25T23:39:28.614" v="16716" actId="26606"/>
          <ac:spMkLst>
            <pc:docMk/>
            <pc:sldMk cId="4292523379" sldId="268"/>
            <ac:spMk id="8" creationId="{70DFC902-7D23-471A-B557-B6B6917D7A0D}"/>
          </ac:spMkLst>
        </pc:spChg>
        <pc:spChg chg="add">
          <ac:chgData name="Janice Jeong" userId="1c47b2ec679544c6" providerId="LiveId" clId="{8EE5790E-1CE4-4D04-AF4B-63D56E249A1D}" dt="2021-05-25T23:39:28.614" v="16716" actId="26606"/>
          <ac:spMkLst>
            <pc:docMk/>
            <pc:sldMk cId="4292523379" sldId="268"/>
            <ac:spMk id="10" creationId="{A55D5633-D557-4DCA-982C-FF36EB7A1C00}"/>
          </ac:spMkLst>
        </pc:spChg>
        <pc:spChg chg="add">
          <ac:chgData name="Janice Jeong" userId="1c47b2ec679544c6" providerId="LiveId" clId="{8EE5790E-1CE4-4D04-AF4B-63D56E249A1D}" dt="2021-05-25T23:39:28.614" v="16716" actId="26606"/>
          <ac:spMkLst>
            <pc:docMk/>
            <pc:sldMk cId="4292523379" sldId="268"/>
            <ac:spMk id="12" creationId="{450D3AD2-FA80-415F-A9CE-54D884561CD7}"/>
          </ac:spMkLst>
        </pc:spChg>
      </pc:sldChg>
      <pc:sldChg chg="addSp modSp add mod setBg">
        <pc:chgData name="Janice Jeong" userId="1c47b2ec679544c6" providerId="LiveId" clId="{8EE5790E-1CE4-4D04-AF4B-63D56E249A1D}" dt="2021-05-26T03:36:29.929" v="22599" actId="1076"/>
        <pc:sldMkLst>
          <pc:docMk/>
          <pc:sldMk cId="2517865401" sldId="269"/>
        </pc:sldMkLst>
        <pc:spChg chg="mod">
          <ac:chgData name="Janice Jeong" userId="1c47b2ec679544c6" providerId="LiveId" clId="{8EE5790E-1CE4-4D04-AF4B-63D56E249A1D}" dt="2021-05-26T03:36:21.227" v="22594" actId="1076"/>
          <ac:spMkLst>
            <pc:docMk/>
            <pc:sldMk cId="2517865401" sldId="269"/>
            <ac:spMk id="2" creationId="{E4CCC8EA-B6D5-4029-8C2D-33D548ABF204}"/>
          </ac:spMkLst>
        </pc:spChg>
        <pc:spChg chg="mod">
          <ac:chgData name="Janice Jeong" userId="1c47b2ec679544c6" providerId="LiveId" clId="{8EE5790E-1CE4-4D04-AF4B-63D56E249A1D}" dt="2021-05-26T03:36:29.929" v="22599" actId="1076"/>
          <ac:spMkLst>
            <pc:docMk/>
            <pc:sldMk cId="2517865401" sldId="269"/>
            <ac:spMk id="3" creationId="{C1AE2EA8-075D-4C5B-AF31-D7D6ED8A8316}"/>
          </ac:spMkLst>
        </pc:spChg>
        <pc:spChg chg="add">
          <ac:chgData name="Janice Jeong" userId="1c47b2ec679544c6" providerId="LiveId" clId="{8EE5790E-1CE4-4D04-AF4B-63D56E249A1D}" dt="2021-05-25T23:39:48.562" v="16724" actId="26606"/>
          <ac:spMkLst>
            <pc:docMk/>
            <pc:sldMk cId="2517865401" sldId="269"/>
            <ac:spMk id="8" creationId="{70DFC902-7D23-471A-B557-B6B6917D7A0D}"/>
          </ac:spMkLst>
        </pc:spChg>
        <pc:spChg chg="add">
          <ac:chgData name="Janice Jeong" userId="1c47b2ec679544c6" providerId="LiveId" clId="{8EE5790E-1CE4-4D04-AF4B-63D56E249A1D}" dt="2021-05-25T23:39:48.562" v="16724" actId="26606"/>
          <ac:spMkLst>
            <pc:docMk/>
            <pc:sldMk cId="2517865401" sldId="269"/>
            <ac:spMk id="10" creationId="{A55D5633-D557-4DCA-982C-FF36EB7A1C00}"/>
          </ac:spMkLst>
        </pc:spChg>
        <pc:spChg chg="add">
          <ac:chgData name="Janice Jeong" userId="1c47b2ec679544c6" providerId="LiveId" clId="{8EE5790E-1CE4-4D04-AF4B-63D56E249A1D}" dt="2021-05-25T23:39:48.562" v="16724" actId="26606"/>
          <ac:spMkLst>
            <pc:docMk/>
            <pc:sldMk cId="2517865401" sldId="269"/>
            <ac:spMk id="12" creationId="{450D3AD2-FA80-415F-A9CE-54D884561CD7}"/>
          </ac:spMkLst>
        </pc:spChg>
      </pc:sldChg>
      <pc:sldChg chg="addSp delSp modSp add mod setBg">
        <pc:chgData name="Janice Jeong" userId="1c47b2ec679544c6" providerId="LiveId" clId="{8EE5790E-1CE4-4D04-AF4B-63D56E249A1D}" dt="2021-05-26T03:03:18.662" v="20274" actId="1076"/>
        <pc:sldMkLst>
          <pc:docMk/>
          <pc:sldMk cId="348035333" sldId="270"/>
        </pc:sldMkLst>
        <pc:spChg chg="mod">
          <ac:chgData name="Janice Jeong" userId="1c47b2ec679544c6" providerId="LiveId" clId="{8EE5790E-1CE4-4D04-AF4B-63D56E249A1D}" dt="2021-05-26T03:03:08.858" v="20271" actId="26606"/>
          <ac:spMkLst>
            <pc:docMk/>
            <pc:sldMk cId="348035333" sldId="270"/>
            <ac:spMk id="2" creationId="{41286431-7E17-4BBA-87B0-6B6E01AB4094}"/>
          </ac:spMkLst>
        </pc:spChg>
        <pc:spChg chg="del mod">
          <ac:chgData name="Janice Jeong" userId="1c47b2ec679544c6" providerId="LiveId" clId="{8EE5790E-1CE4-4D04-AF4B-63D56E249A1D}" dt="2021-05-25T17:12:59.877" v="4803"/>
          <ac:spMkLst>
            <pc:docMk/>
            <pc:sldMk cId="348035333" sldId="270"/>
            <ac:spMk id="6" creationId="{CE04776B-236B-4A68-AE24-02D9D3D0BCBE}"/>
          </ac:spMkLst>
        </pc:spChg>
        <pc:spChg chg="add del">
          <ac:chgData name="Janice Jeong" userId="1c47b2ec679544c6" providerId="LiveId" clId="{8EE5790E-1CE4-4D04-AF4B-63D56E249A1D}" dt="2021-05-25T23:51:56.096" v="17855" actId="26606"/>
          <ac:spMkLst>
            <pc:docMk/>
            <pc:sldMk cId="348035333" sldId="270"/>
            <ac:spMk id="9" creationId="{0F165465-97AE-4F02-935D-36009EAD6E6D}"/>
          </ac:spMkLst>
        </pc:spChg>
        <pc:spChg chg="add del">
          <ac:chgData name="Janice Jeong" userId="1c47b2ec679544c6" providerId="LiveId" clId="{8EE5790E-1CE4-4D04-AF4B-63D56E249A1D}" dt="2021-05-25T23:52:10.465" v="17859" actId="26606"/>
          <ac:spMkLst>
            <pc:docMk/>
            <pc:sldMk cId="348035333" sldId="270"/>
            <ac:spMk id="10" creationId="{A4AC5506-6312-4701-8D3C-40187889A947}"/>
          </ac:spMkLst>
        </pc:spChg>
        <pc:spChg chg="add del">
          <ac:chgData name="Janice Jeong" userId="1c47b2ec679544c6" providerId="LiveId" clId="{8EE5790E-1CE4-4D04-AF4B-63D56E249A1D}" dt="2021-05-25T23:51:56.096" v="17855" actId="26606"/>
          <ac:spMkLst>
            <pc:docMk/>
            <pc:sldMk cId="348035333" sldId="270"/>
            <ac:spMk id="12" creationId="{FF9B822F-893E-44C8-963C-64F50ACECBB2}"/>
          </ac:spMkLst>
        </pc:spChg>
        <pc:spChg chg="add del">
          <ac:chgData name="Janice Jeong" userId="1c47b2ec679544c6" providerId="LiveId" clId="{8EE5790E-1CE4-4D04-AF4B-63D56E249A1D}" dt="2021-05-25T23:51:56.096" v="17855" actId="26606"/>
          <ac:spMkLst>
            <pc:docMk/>
            <pc:sldMk cId="348035333" sldId="270"/>
            <ac:spMk id="14" creationId="{EBF87945-A001-489F-9D9B-7D9435F0B9CA}"/>
          </ac:spMkLst>
        </pc:spChg>
        <pc:spChg chg="add del">
          <ac:chgData name="Janice Jeong" userId="1c47b2ec679544c6" providerId="LiveId" clId="{8EE5790E-1CE4-4D04-AF4B-63D56E249A1D}" dt="2021-05-26T03:03:08.858" v="20271" actId="26606"/>
          <ac:spMkLst>
            <pc:docMk/>
            <pc:sldMk cId="348035333" sldId="270"/>
            <ac:spMk id="15" creationId="{A4AC5506-6312-4701-8D3C-40187889A947}"/>
          </ac:spMkLst>
        </pc:spChg>
        <pc:spChg chg="add">
          <ac:chgData name="Janice Jeong" userId="1c47b2ec679544c6" providerId="LiveId" clId="{8EE5790E-1CE4-4D04-AF4B-63D56E249A1D}" dt="2021-05-26T03:03:08.858" v="20271" actId="26606"/>
          <ac:spMkLst>
            <pc:docMk/>
            <pc:sldMk cId="348035333" sldId="270"/>
            <ac:spMk id="20" creationId="{A4AC5506-6312-4701-8D3C-40187889A947}"/>
          </ac:spMkLst>
        </pc:spChg>
        <pc:picChg chg="mod">
          <ac:chgData name="Janice Jeong" userId="1c47b2ec679544c6" providerId="LiveId" clId="{8EE5790E-1CE4-4D04-AF4B-63D56E249A1D}" dt="2021-05-26T03:03:18.662" v="20274" actId="1076"/>
          <ac:picMkLst>
            <pc:docMk/>
            <pc:sldMk cId="348035333" sldId="270"/>
            <ac:picMk id="5" creationId="{61C1ED8A-8A63-450C-B1B9-9CA13A4E93BC}"/>
          </ac:picMkLst>
        </pc:picChg>
      </pc:sldChg>
      <pc:sldChg chg="addSp delSp modSp add del mod setBg setClrOvrMap">
        <pc:chgData name="Janice Jeong" userId="1c47b2ec679544c6" providerId="LiveId" clId="{8EE5790E-1CE4-4D04-AF4B-63D56E249A1D}" dt="2021-05-26T03:12:14.964" v="20763" actId="47"/>
        <pc:sldMkLst>
          <pc:docMk/>
          <pc:sldMk cId="3930113900" sldId="271"/>
        </pc:sldMkLst>
        <pc:spChg chg="mod ord">
          <ac:chgData name="Janice Jeong" userId="1c47b2ec679544c6" providerId="LiveId" clId="{8EE5790E-1CE4-4D04-AF4B-63D56E249A1D}" dt="2021-05-26T03:10:58.209" v="20749" actId="1076"/>
          <ac:spMkLst>
            <pc:docMk/>
            <pc:sldMk cId="3930113900" sldId="271"/>
            <ac:spMk id="2" creationId="{12B2D95F-779E-4E40-BD4A-DB50CA9FB80C}"/>
          </ac:spMkLst>
        </pc:spChg>
        <pc:spChg chg="add mod">
          <ac:chgData name="Janice Jeong" userId="1c47b2ec679544c6" providerId="LiveId" clId="{8EE5790E-1CE4-4D04-AF4B-63D56E249A1D}" dt="2021-05-26T03:11:54.179" v="20757" actId="21"/>
          <ac:spMkLst>
            <pc:docMk/>
            <pc:sldMk cId="3930113900" sldId="271"/>
            <ac:spMk id="4" creationId="{20C70941-3DDC-4348-8950-CD234B990823}"/>
          </ac:spMkLst>
        </pc:spChg>
        <pc:spChg chg="del mod">
          <ac:chgData name="Janice Jeong" userId="1c47b2ec679544c6" providerId="LiveId" clId="{8EE5790E-1CE4-4D04-AF4B-63D56E249A1D}" dt="2021-05-26T03:11:54.179" v="20757" actId="21"/>
          <ac:spMkLst>
            <pc:docMk/>
            <pc:sldMk cId="3930113900" sldId="271"/>
            <ac:spMk id="7" creationId="{E37BFD76-9790-4242-925B-4E83B7924C5E}"/>
          </ac:spMkLst>
        </pc:spChg>
        <pc:spChg chg="del mod">
          <ac:chgData name="Janice Jeong" userId="1c47b2ec679544c6" providerId="LiveId" clId="{8EE5790E-1CE4-4D04-AF4B-63D56E249A1D}" dt="2021-05-26T03:11:54.179" v="20757" actId="21"/>
          <ac:spMkLst>
            <pc:docMk/>
            <pc:sldMk cId="3930113900" sldId="271"/>
            <ac:spMk id="8" creationId="{9631330A-2E8F-4F57-9E04-5D796C429204}"/>
          </ac:spMkLst>
        </pc:spChg>
        <pc:spChg chg="del mod ord">
          <ac:chgData name="Janice Jeong" userId="1c47b2ec679544c6" providerId="LiveId" clId="{8EE5790E-1CE4-4D04-AF4B-63D56E249A1D}" dt="2021-05-26T03:11:54.179" v="20757" actId="21"/>
          <ac:spMkLst>
            <pc:docMk/>
            <pc:sldMk cId="3930113900" sldId="271"/>
            <ac:spMk id="12" creationId="{09756883-3872-4722-9EBD-CAA99EDC17E8}"/>
          </ac:spMkLst>
        </pc:spChg>
        <pc:spChg chg="add del">
          <ac:chgData name="Janice Jeong" userId="1c47b2ec679544c6" providerId="LiveId" clId="{8EE5790E-1CE4-4D04-AF4B-63D56E249A1D}" dt="2021-05-25T23:59:47.069" v="18222" actId="26606"/>
          <ac:spMkLst>
            <pc:docMk/>
            <pc:sldMk cId="3930113900" sldId="271"/>
            <ac:spMk id="14" creationId="{DC14B3F1-8CC5-4623-94B0-4445E3775D41}"/>
          </ac:spMkLst>
        </pc:spChg>
        <pc:spChg chg="add del">
          <ac:chgData name="Janice Jeong" userId="1c47b2ec679544c6" providerId="LiveId" clId="{8EE5790E-1CE4-4D04-AF4B-63D56E249A1D}" dt="2021-05-25T23:59:49.853" v="18224" actId="26606"/>
          <ac:spMkLst>
            <pc:docMk/>
            <pc:sldMk cId="3930113900" sldId="271"/>
            <ac:spMk id="16" creationId="{C3896A03-3945-419A-B66B-4EE266EDD152}"/>
          </ac:spMkLst>
        </pc:spChg>
        <pc:spChg chg="add del">
          <ac:chgData name="Janice Jeong" userId="1c47b2ec679544c6" providerId="LiveId" clId="{8EE5790E-1CE4-4D04-AF4B-63D56E249A1D}" dt="2021-05-25T23:59:37.549" v="18220" actId="26606"/>
          <ac:spMkLst>
            <pc:docMk/>
            <pc:sldMk cId="3930113900" sldId="271"/>
            <ac:spMk id="17" creationId="{A7AE9375-4664-4DB2-922D-2782A6E439AC}"/>
          </ac:spMkLst>
        </pc:spChg>
        <pc:spChg chg="add del">
          <ac:chgData name="Janice Jeong" userId="1c47b2ec679544c6" providerId="LiveId" clId="{8EE5790E-1CE4-4D04-AF4B-63D56E249A1D}" dt="2021-05-25T23:59:49.853" v="18224" actId="26606"/>
          <ac:spMkLst>
            <pc:docMk/>
            <pc:sldMk cId="3930113900" sldId="271"/>
            <ac:spMk id="18" creationId="{B34F5AD2-EDBD-4BBD-A55C-EAFFD0C7097A}"/>
          </ac:spMkLst>
        </pc:spChg>
        <pc:spChg chg="add del">
          <ac:chgData name="Janice Jeong" userId="1c47b2ec679544c6" providerId="LiveId" clId="{8EE5790E-1CE4-4D04-AF4B-63D56E249A1D}" dt="2021-05-25T23:59:49.853" v="18224" actId="26606"/>
          <ac:spMkLst>
            <pc:docMk/>
            <pc:sldMk cId="3930113900" sldId="271"/>
            <ac:spMk id="20" creationId="{BA1DA2A5-942C-46AA-93BE-B542B76A3583}"/>
          </ac:spMkLst>
        </pc:spChg>
        <pc:spChg chg="add del">
          <ac:chgData name="Janice Jeong" userId="1c47b2ec679544c6" providerId="LiveId" clId="{8EE5790E-1CE4-4D04-AF4B-63D56E249A1D}" dt="2021-05-25T23:59:52.709" v="18226" actId="26606"/>
          <ac:spMkLst>
            <pc:docMk/>
            <pc:sldMk cId="3930113900" sldId="271"/>
            <ac:spMk id="22" creationId="{0FBEE5C9-5C2E-46DB-81F2-F4A3DBD16C36}"/>
          </ac:spMkLst>
        </pc:spChg>
        <pc:spChg chg="add del">
          <ac:chgData name="Janice Jeong" userId="1c47b2ec679544c6" providerId="LiveId" clId="{8EE5790E-1CE4-4D04-AF4B-63D56E249A1D}" dt="2021-05-25T23:59:52.709" v="18226" actId="26606"/>
          <ac:spMkLst>
            <pc:docMk/>
            <pc:sldMk cId="3930113900" sldId="271"/>
            <ac:spMk id="23" creationId="{B47765B4-4036-4622-8B6B-AB9832B66B1F}"/>
          </ac:spMkLst>
        </pc:spChg>
        <pc:spChg chg="add del">
          <ac:chgData name="Janice Jeong" userId="1c47b2ec679544c6" providerId="LiveId" clId="{8EE5790E-1CE4-4D04-AF4B-63D56E249A1D}" dt="2021-05-25T23:59:52.709" v="18226" actId="26606"/>
          <ac:spMkLst>
            <pc:docMk/>
            <pc:sldMk cId="3930113900" sldId="271"/>
            <ac:spMk id="24" creationId="{34D94F3A-BF39-47F6-9AAA-3C61AF7E05B1}"/>
          </ac:spMkLst>
        </pc:spChg>
        <pc:spChg chg="add del">
          <ac:chgData name="Janice Jeong" userId="1c47b2ec679544c6" providerId="LiveId" clId="{8EE5790E-1CE4-4D04-AF4B-63D56E249A1D}" dt="2021-05-25T23:59:52.709" v="18226" actId="26606"/>
          <ac:spMkLst>
            <pc:docMk/>
            <pc:sldMk cId="3930113900" sldId="271"/>
            <ac:spMk id="25" creationId="{11BAB570-FF10-4E96-8A3F-FA9804702B89}"/>
          </ac:spMkLst>
        </pc:spChg>
        <pc:spChg chg="add del">
          <ac:chgData name="Janice Jeong" userId="1c47b2ec679544c6" providerId="LiveId" clId="{8EE5790E-1CE4-4D04-AF4B-63D56E249A1D}" dt="2021-05-26T00:00:06.404" v="18228" actId="26606"/>
          <ac:spMkLst>
            <pc:docMk/>
            <pc:sldMk cId="3930113900" sldId="271"/>
            <ac:spMk id="26" creationId="{A7AE9375-4664-4DB2-922D-2782A6E439AC}"/>
          </ac:spMkLst>
        </pc:spChg>
        <pc:spChg chg="add del">
          <ac:chgData name="Janice Jeong" userId="1c47b2ec679544c6" providerId="LiveId" clId="{8EE5790E-1CE4-4D04-AF4B-63D56E249A1D}" dt="2021-05-26T03:09:32.337" v="20719" actId="26606"/>
          <ac:spMkLst>
            <pc:docMk/>
            <pc:sldMk cId="3930113900" sldId="271"/>
            <ac:spMk id="29" creationId="{A7AE9375-4664-4DB2-922D-2782A6E439AC}"/>
          </ac:spMkLst>
        </pc:spChg>
        <pc:spChg chg="add del">
          <ac:chgData name="Janice Jeong" userId="1c47b2ec679544c6" providerId="LiveId" clId="{8EE5790E-1CE4-4D04-AF4B-63D56E249A1D}" dt="2021-05-26T03:09:32.337" v="20719" actId="26606"/>
          <ac:spMkLst>
            <pc:docMk/>
            <pc:sldMk cId="3930113900" sldId="271"/>
            <ac:spMk id="31" creationId="{C87417AF-190E-4D6E-AFA6-7D3E84B0B430}"/>
          </ac:spMkLst>
        </pc:spChg>
        <pc:spChg chg="add del">
          <ac:chgData name="Janice Jeong" userId="1c47b2ec679544c6" providerId="LiveId" clId="{8EE5790E-1CE4-4D04-AF4B-63D56E249A1D}" dt="2021-05-26T03:09:32.337" v="20719" actId="26606"/>
          <ac:spMkLst>
            <pc:docMk/>
            <pc:sldMk cId="3930113900" sldId="271"/>
            <ac:spMk id="32" creationId="{80B30ED8-273E-4C07-8568-2FE5CC5C483D}"/>
          </ac:spMkLst>
        </pc:spChg>
        <pc:spChg chg="add">
          <ac:chgData name="Janice Jeong" userId="1c47b2ec679544c6" providerId="LiveId" clId="{8EE5790E-1CE4-4D04-AF4B-63D56E249A1D}" dt="2021-05-26T03:09:32.337" v="20719" actId="26606"/>
          <ac:spMkLst>
            <pc:docMk/>
            <pc:sldMk cId="3930113900" sldId="271"/>
            <ac:spMk id="34" creationId="{21516CB1-E8C8-4751-B6A6-46B2D1E72A61}"/>
          </ac:spMkLst>
        </pc:spChg>
        <pc:spChg chg="add">
          <ac:chgData name="Janice Jeong" userId="1c47b2ec679544c6" providerId="LiveId" clId="{8EE5790E-1CE4-4D04-AF4B-63D56E249A1D}" dt="2021-05-26T03:09:32.337" v="20719" actId="26606"/>
          <ac:spMkLst>
            <pc:docMk/>
            <pc:sldMk cId="3930113900" sldId="271"/>
            <ac:spMk id="35" creationId="{90C0C0D1-E79A-41FF-8322-256F6DD1499B}"/>
          </ac:spMkLst>
        </pc:spChg>
        <pc:spChg chg="add">
          <ac:chgData name="Janice Jeong" userId="1c47b2ec679544c6" providerId="LiveId" clId="{8EE5790E-1CE4-4D04-AF4B-63D56E249A1D}" dt="2021-05-26T03:09:32.337" v="20719" actId="26606"/>
          <ac:spMkLst>
            <pc:docMk/>
            <pc:sldMk cId="3930113900" sldId="271"/>
            <ac:spMk id="36" creationId="{395FA420-5595-49D1-9D5F-79EC43B55574}"/>
          </ac:spMkLst>
        </pc:spChg>
        <pc:spChg chg="add del">
          <ac:chgData name="Janice Jeong" userId="1c47b2ec679544c6" providerId="LiveId" clId="{8EE5790E-1CE4-4D04-AF4B-63D56E249A1D}" dt="2021-05-26T03:09:16.530" v="20718" actId="26606"/>
          <ac:spMkLst>
            <pc:docMk/>
            <pc:sldMk cId="3930113900" sldId="271"/>
            <ac:spMk id="37" creationId="{C7FA33FF-088D-4F16-95A2-2C64D353DEA8}"/>
          </ac:spMkLst>
        </pc:spChg>
        <pc:spChg chg="add del">
          <ac:chgData name="Janice Jeong" userId="1c47b2ec679544c6" providerId="LiveId" clId="{8EE5790E-1CE4-4D04-AF4B-63D56E249A1D}" dt="2021-05-26T03:09:16.530" v="20718" actId="26606"/>
          <ac:spMkLst>
            <pc:docMk/>
            <pc:sldMk cId="3930113900" sldId="271"/>
            <ac:spMk id="39" creationId="{A376EFB1-01CF-419F-ABF1-2AF02BBFCBD1}"/>
          </ac:spMkLst>
        </pc:spChg>
        <pc:spChg chg="add del">
          <ac:chgData name="Janice Jeong" userId="1c47b2ec679544c6" providerId="LiveId" clId="{8EE5790E-1CE4-4D04-AF4B-63D56E249A1D}" dt="2021-05-26T03:09:16.530" v="20718" actId="26606"/>
          <ac:spMkLst>
            <pc:docMk/>
            <pc:sldMk cId="3930113900" sldId="271"/>
            <ac:spMk id="41" creationId="{FF9DEA15-78BD-4750-AA18-B9F28A6D5AB8}"/>
          </ac:spMkLst>
        </pc:spChg>
        <pc:picChg chg="del mod ord">
          <ac:chgData name="Janice Jeong" userId="1c47b2ec679544c6" providerId="LiveId" clId="{8EE5790E-1CE4-4D04-AF4B-63D56E249A1D}" dt="2021-05-26T03:11:54.179" v="20757" actId="21"/>
          <ac:picMkLst>
            <pc:docMk/>
            <pc:sldMk cId="3930113900" sldId="271"/>
            <ac:picMk id="5" creationId="{027494A5-A536-4FF8-9BE4-249FBFC89EEB}"/>
          </ac:picMkLst>
        </pc:picChg>
        <pc:picChg chg="del mod modCrop">
          <ac:chgData name="Janice Jeong" userId="1c47b2ec679544c6" providerId="LiveId" clId="{8EE5790E-1CE4-4D04-AF4B-63D56E249A1D}" dt="2021-05-26T03:11:54.179" v="20757" actId="21"/>
          <ac:picMkLst>
            <pc:docMk/>
            <pc:sldMk cId="3930113900" sldId="271"/>
            <ac:picMk id="6" creationId="{2E07AB58-5D73-4D85-8474-A91C3569C815}"/>
          </ac:picMkLst>
        </pc:picChg>
        <pc:cxnChg chg="add del">
          <ac:chgData name="Janice Jeong" userId="1c47b2ec679544c6" providerId="LiveId" clId="{8EE5790E-1CE4-4D04-AF4B-63D56E249A1D}" dt="2021-05-25T23:59:47.069" v="18222" actId="26606"/>
          <ac:cxnSpMkLst>
            <pc:docMk/>
            <pc:sldMk cId="3930113900" sldId="271"/>
            <ac:cxnSpMk id="15" creationId="{B8EC0F70-6AFD-45BE-8F70-52888FC304F7}"/>
          </ac:cxnSpMkLst>
        </pc:cxnChg>
        <pc:cxnChg chg="add del">
          <ac:chgData name="Janice Jeong" userId="1c47b2ec679544c6" providerId="LiveId" clId="{8EE5790E-1CE4-4D04-AF4B-63D56E249A1D}" dt="2021-05-25T23:59:37.549" v="18220" actId="26606"/>
          <ac:cxnSpMkLst>
            <pc:docMk/>
            <pc:sldMk cId="3930113900" sldId="271"/>
            <ac:cxnSpMk id="19" creationId="{EE504C98-6397-41C1-A8D8-2D9C4ED307E0}"/>
          </ac:cxnSpMkLst>
        </pc:cxnChg>
        <pc:cxnChg chg="add del">
          <ac:chgData name="Janice Jeong" userId="1c47b2ec679544c6" providerId="LiveId" clId="{8EE5790E-1CE4-4D04-AF4B-63D56E249A1D}" dt="2021-05-25T23:59:37.549" v="18220" actId="26606"/>
          <ac:cxnSpMkLst>
            <pc:docMk/>
            <pc:sldMk cId="3930113900" sldId="271"/>
            <ac:cxnSpMk id="21" creationId="{B7188D9B-1674-419B-A379-D1632A7EC3A2}"/>
          </ac:cxnSpMkLst>
        </pc:cxnChg>
        <pc:cxnChg chg="add del">
          <ac:chgData name="Janice Jeong" userId="1c47b2ec679544c6" providerId="LiveId" clId="{8EE5790E-1CE4-4D04-AF4B-63D56E249A1D}" dt="2021-05-26T00:00:06.404" v="18228" actId="26606"/>
          <ac:cxnSpMkLst>
            <pc:docMk/>
            <pc:sldMk cId="3930113900" sldId="271"/>
            <ac:cxnSpMk id="27" creationId="{EE504C98-6397-41C1-A8D8-2D9C4ED307E0}"/>
          </ac:cxnSpMkLst>
        </pc:cxnChg>
        <pc:cxnChg chg="add del">
          <ac:chgData name="Janice Jeong" userId="1c47b2ec679544c6" providerId="LiveId" clId="{8EE5790E-1CE4-4D04-AF4B-63D56E249A1D}" dt="2021-05-26T00:00:06.404" v="18228" actId="26606"/>
          <ac:cxnSpMkLst>
            <pc:docMk/>
            <pc:sldMk cId="3930113900" sldId="271"/>
            <ac:cxnSpMk id="28" creationId="{B7188D9B-1674-419B-A379-D1632A7EC3A2}"/>
          </ac:cxnSpMkLst>
        </pc:cxnChg>
        <pc:cxnChg chg="add del">
          <ac:chgData name="Janice Jeong" userId="1c47b2ec679544c6" providerId="LiveId" clId="{8EE5790E-1CE4-4D04-AF4B-63D56E249A1D}" dt="2021-05-26T03:09:32.337" v="20719" actId="26606"/>
          <ac:cxnSpMkLst>
            <pc:docMk/>
            <pc:sldMk cId="3930113900" sldId="271"/>
            <ac:cxnSpMk id="30" creationId="{EE504C98-6397-41C1-A8D8-2D9C4ED307E0}"/>
          </ac:cxnSpMkLst>
        </pc:cxnChg>
      </pc:sldChg>
      <pc:sldChg chg="add del">
        <pc:chgData name="Janice Jeong" userId="1c47b2ec679544c6" providerId="LiveId" clId="{8EE5790E-1CE4-4D04-AF4B-63D56E249A1D}" dt="2021-05-25T16:57:47.048" v="3784" actId="47"/>
        <pc:sldMkLst>
          <pc:docMk/>
          <pc:sldMk cId="987285134" sldId="272"/>
        </pc:sldMkLst>
      </pc:sldChg>
      <pc:sldChg chg="addSp delSp modSp add mod setBg delDesignElem">
        <pc:chgData name="Janice Jeong" userId="1c47b2ec679544c6" providerId="LiveId" clId="{8EE5790E-1CE4-4D04-AF4B-63D56E249A1D}" dt="2021-05-26T03:03:26.188" v="20278" actId="1076"/>
        <pc:sldMkLst>
          <pc:docMk/>
          <pc:sldMk cId="3546236782" sldId="273"/>
        </pc:sldMkLst>
        <pc:spChg chg="mod">
          <ac:chgData name="Janice Jeong" userId="1c47b2ec679544c6" providerId="LiveId" clId="{8EE5790E-1CE4-4D04-AF4B-63D56E249A1D}" dt="2021-05-26T03:03:20.624" v="20275" actId="26606"/>
          <ac:spMkLst>
            <pc:docMk/>
            <pc:sldMk cId="3546236782" sldId="273"/>
            <ac:spMk id="2" creationId="{3196B48B-1806-4E5D-987A-2BC4B624B2DB}"/>
          </ac:spMkLst>
        </pc:spChg>
        <pc:spChg chg="add del">
          <ac:chgData name="Janice Jeong" userId="1c47b2ec679544c6" providerId="LiveId" clId="{8EE5790E-1CE4-4D04-AF4B-63D56E249A1D}" dt="2021-05-26T03:03:20.624" v="20275" actId="26606"/>
          <ac:spMkLst>
            <pc:docMk/>
            <pc:sldMk cId="3546236782" sldId="273"/>
            <ac:spMk id="7" creationId="{A4AC5506-6312-4701-8D3C-40187889A947}"/>
          </ac:spMkLst>
        </pc:spChg>
        <pc:spChg chg="del">
          <ac:chgData name="Janice Jeong" userId="1c47b2ec679544c6" providerId="LiveId" clId="{8EE5790E-1CE4-4D04-AF4B-63D56E249A1D}" dt="2021-05-25T16:56:55.025" v="3776"/>
          <ac:spMkLst>
            <pc:docMk/>
            <pc:sldMk cId="3546236782" sldId="273"/>
            <ac:spMk id="10" creationId="{A4AC5506-6312-4701-8D3C-40187889A947}"/>
          </ac:spMkLst>
        </pc:spChg>
        <pc:spChg chg="add">
          <ac:chgData name="Janice Jeong" userId="1c47b2ec679544c6" providerId="LiveId" clId="{8EE5790E-1CE4-4D04-AF4B-63D56E249A1D}" dt="2021-05-26T03:03:20.624" v="20275" actId="26606"/>
          <ac:spMkLst>
            <pc:docMk/>
            <pc:sldMk cId="3546236782" sldId="273"/>
            <ac:spMk id="12" creationId="{A4AC5506-6312-4701-8D3C-40187889A947}"/>
          </ac:spMkLst>
        </pc:spChg>
        <pc:picChg chg="mod">
          <ac:chgData name="Janice Jeong" userId="1c47b2ec679544c6" providerId="LiveId" clId="{8EE5790E-1CE4-4D04-AF4B-63D56E249A1D}" dt="2021-05-26T03:03:26.188" v="20278" actId="1076"/>
          <ac:picMkLst>
            <pc:docMk/>
            <pc:sldMk cId="3546236782" sldId="273"/>
            <ac:picMk id="5" creationId="{326F5E6B-9D01-4448-A7EF-8EB2A9D9AA34}"/>
          </ac:picMkLst>
        </pc:picChg>
      </pc:sldChg>
      <pc:sldChg chg="addSp delSp modSp add del mod setBg delDesignElem">
        <pc:chgData name="Janice Jeong" userId="1c47b2ec679544c6" providerId="LiveId" clId="{8EE5790E-1CE4-4D04-AF4B-63D56E249A1D}" dt="2021-05-26T03:37:51.038" v="22625" actId="1076"/>
        <pc:sldMkLst>
          <pc:docMk/>
          <pc:sldMk cId="719221768" sldId="274"/>
        </pc:sldMkLst>
        <pc:spChg chg="mod">
          <ac:chgData name="Janice Jeong" userId="1c47b2ec679544c6" providerId="LiveId" clId="{8EE5790E-1CE4-4D04-AF4B-63D56E249A1D}" dt="2021-05-26T03:37:51.038" v="22625" actId="1076"/>
          <ac:spMkLst>
            <pc:docMk/>
            <pc:sldMk cId="719221768" sldId="274"/>
            <ac:spMk id="2" creationId="{712D9B48-2CA6-423C-BC2F-AB9CD0D45B41}"/>
          </ac:spMkLst>
        </pc:spChg>
        <pc:spChg chg="mod">
          <ac:chgData name="Janice Jeong" userId="1c47b2ec679544c6" providerId="LiveId" clId="{8EE5790E-1CE4-4D04-AF4B-63D56E249A1D}" dt="2021-05-26T00:02:29.691" v="18261" actId="403"/>
          <ac:spMkLst>
            <pc:docMk/>
            <pc:sldMk cId="719221768" sldId="274"/>
            <ac:spMk id="3" creationId="{09956F86-F3FA-4F95-96EA-B182F370E634}"/>
          </ac:spMkLst>
        </pc:spChg>
        <pc:spChg chg="add">
          <ac:chgData name="Janice Jeong" userId="1c47b2ec679544c6" providerId="LiveId" clId="{8EE5790E-1CE4-4D04-AF4B-63D56E249A1D}" dt="2021-05-26T00:01:34.035" v="18254" actId="26606"/>
          <ac:spMkLst>
            <pc:docMk/>
            <pc:sldMk cId="719221768" sldId="274"/>
            <ac:spMk id="8" creationId="{70DFC902-7D23-471A-B557-B6B6917D7A0D}"/>
          </ac:spMkLst>
        </pc:spChg>
        <pc:spChg chg="add">
          <ac:chgData name="Janice Jeong" userId="1c47b2ec679544c6" providerId="LiveId" clId="{8EE5790E-1CE4-4D04-AF4B-63D56E249A1D}" dt="2021-05-26T00:01:34.035" v="18254" actId="26606"/>
          <ac:spMkLst>
            <pc:docMk/>
            <pc:sldMk cId="719221768" sldId="274"/>
            <ac:spMk id="10" creationId="{A55D5633-D557-4DCA-982C-FF36EB7A1C00}"/>
          </ac:spMkLst>
        </pc:spChg>
        <pc:spChg chg="add">
          <ac:chgData name="Janice Jeong" userId="1c47b2ec679544c6" providerId="LiveId" clId="{8EE5790E-1CE4-4D04-AF4B-63D56E249A1D}" dt="2021-05-26T00:01:34.035" v="18254" actId="26606"/>
          <ac:spMkLst>
            <pc:docMk/>
            <pc:sldMk cId="719221768" sldId="274"/>
            <ac:spMk id="12" creationId="{450D3AD2-FA80-415F-A9CE-54D884561CD7}"/>
          </ac:spMkLst>
        </pc:spChg>
        <pc:spChg chg="del">
          <ac:chgData name="Janice Jeong" userId="1c47b2ec679544c6" providerId="LiveId" clId="{8EE5790E-1CE4-4D04-AF4B-63D56E249A1D}" dt="2021-05-25T16:57:15.408" v="3781"/>
          <ac:spMkLst>
            <pc:docMk/>
            <pc:sldMk cId="719221768" sldId="274"/>
            <ac:spMk id="18" creationId="{EA67B5B4-3A24-436E-B663-1B2EBFF8A0CD}"/>
          </ac:spMkLst>
        </pc:spChg>
        <pc:spChg chg="del">
          <ac:chgData name="Janice Jeong" userId="1c47b2ec679544c6" providerId="LiveId" clId="{8EE5790E-1CE4-4D04-AF4B-63D56E249A1D}" dt="2021-05-25T16:57:15.408" v="3781"/>
          <ac:spMkLst>
            <pc:docMk/>
            <pc:sldMk cId="719221768" sldId="274"/>
            <ac:spMk id="19" creationId="{987FDF89-C993-41F4-A1B8-DBAFF16008A9}"/>
          </ac:spMkLst>
        </pc:spChg>
        <pc:spChg chg="del">
          <ac:chgData name="Janice Jeong" userId="1c47b2ec679544c6" providerId="LiveId" clId="{8EE5790E-1CE4-4D04-AF4B-63D56E249A1D}" dt="2021-05-25T16:57:15.408" v="3781"/>
          <ac:spMkLst>
            <pc:docMk/>
            <pc:sldMk cId="719221768" sldId="274"/>
            <ac:spMk id="20" creationId="{64E585EA-75FD-4025-8270-F66A58A15CDA}"/>
          </ac:spMkLst>
        </pc:spChg>
      </pc:sldChg>
      <pc:sldChg chg="addSp delSp modSp add mod setBg delDesignElem">
        <pc:chgData name="Janice Jeong" userId="1c47b2ec679544c6" providerId="LiveId" clId="{8EE5790E-1CE4-4D04-AF4B-63D56E249A1D}" dt="2021-05-26T00:03:03.105" v="18269" actId="26606"/>
        <pc:sldMkLst>
          <pc:docMk/>
          <pc:sldMk cId="206101554" sldId="275"/>
        </pc:sldMkLst>
        <pc:spChg chg="mod">
          <ac:chgData name="Janice Jeong" userId="1c47b2ec679544c6" providerId="LiveId" clId="{8EE5790E-1CE4-4D04-AF4B-63D56E249A1D}" dt="2021-05-26T00:03:03.105" v="18269" actId="26606"/>
          <ac:spMkLst>
            <pc:docMk/>
            <pc:sldMk cId="206101554" sldId="275"/>
            <ac:spMk id="2" creationId="{0E67FFFB-E82D-4E35-95B9-2AF50A8ABA07}"/>
          </ac:spMkLst>
        </pc:spChg>
        <pc:spChg chg="mod">
          <ac:chgData name="Janice Jeong" userId="1c47b2ec679544c6" providerId="LiveId" clId="{8EE5790E-1CE4-4D04-AF4B-63D56E249A1D}" dt="2021-05-26T00:03:03.105" v="18269" actId="26606"/>
          <ac:spMkLst>
            <pc:docMk/>
            <pc:sldMk cId="206101554" sldId="275"/>
            <ac:spMk id="3" creationId="{9C604341-CF3B-4569-B2F3-2657C6DEF8F0}"/>
          </ac:spMkLst>
        </pc:spChg>
        <pc:spChg chg="add">
          <ac:chgData name="Janice Jeong" userId="1c47b2ec679544c6" providerId="LiveId" clId="{8EE5790E-1CE4-4D04-AF4B-63D56E249A1D}" dt="2021-05-26T00:03:03.105" v="18269" actId="26606"/>
          <ac:spMkLst>
            <pc:docMk/>
            <pc:sldMk cId="206101554" sldId="275"/>
            <ac:spMk id="5" creationId="{70DFC902-7D23-471A-B557-B6B6917D7A0D}"/>
          </ac:spMkLst>
        </pc:spChg>
        <pc:spChg chg="add">
          <ac:chgData name="Janice Jeong" userId="1c47b2ec679544c6" providerId="LiveId" clId="{8EE5790E-1CE4-4D04-AF4B-63D56E249A1D}" dt="2021-05-26T00:03:03.105" v="18269" actId="26606"/>
          <ac:spMkLst>
            <pc:docMk/>
            <pc:sldMk cId="206101554" sldId="275"/>
            <ac:spMk id="6" creationId="{A55D5633-D557-4DCA-982C-FF36EB7A1C00}"/>
          </ac:spMkLst>
        </pc:spChg>
        <pc:spChg chg="add">
          <ac:chgData name="Janice Jeong" userId="1c47b2ec679544c6" providerId="LiveId" clId="{8EE5790E-1CE4-4D04-AF4B-63D56E249A1D}" dt="2021-05-26T00:03:03.105" v="18269" actId="26606"/>
          <ac:spMkLst>
            <pc:docMk/>
            <pc:sldMk cId="206101554" sldId="275"/>
            <ac:spMk id="7" creationId="{450D3AD2-FA80-415F-A9CE-54D884561CD7}"/>
          </ac:spMkLst>
        </pc:spChg>
        <pc:spChg chg="del">
          <ac:chgData name="Janice Jeong" userId="1c47b2ec679544c6" providerId="LiveId" clId="{8EE5790E-1CE4-4D04-AF4B-63D56E249A1D}" dt="2021-05-25T16:57:48.959" v="3786"/>
          <ac:spMkLst>
            <pc:docMk/>
            <pc:sldMk cId="206101554" sldId="275"/>
            <ac:spMk id="8" creationId="{EA67B5B4-3A24-436E-B663-1B2EBFF8A0CD}"/>
          </ac:spMkLst>
        </pc:spChg>
        <pc:spChg chg="del">
          <ac:chgData name="Janice Jeong" userId="1c47b2ec679544c6" providerId="LiveId" clId="{8EE5790E-1CE4-4D04-AF4B-63D56E249A1D}" dt="2021-05-25T16:57:48.959" v="3786"/>
          <ac:spMkLst>
            <pc:docMk/>
            <pc:sldMk cId="206101554" sldId="275"/>
            <ac:spMk id="10" creationId="{987FDF89-C993-41F4-A1B8-DBAFF16008A9}"/>
          </ac:spMkLst>
        </pc:spChg>
        <pc:spChg chg="del">
          <ac:chgData name="Janice Jeong" userId="1c47b2ec679544c6" providerId="LiveId" clId="{8EE5790E-1CE4-4D04-AF4B-63D56E249A1D}" dt="2021-05-25T16:57:48.959" v="3786"/>
          <ac:spMkLst>
            <pc:docMk/>
            <pc:sldMk cId="206101554" sldId="275"/>
            <ac:spMk id="12" creationId="{64E585EA-75FD-4025-8270-F66A58A15CDA}"/>
          </ac:spMkLst>
        </pc:spChg>
      </pc:sldChg>
      <pc:sldChg chg="new del">
        <pc:chgData name="Janice Jeong" userId="1c47b2ec679544c6" providerId="LiveId" clId="{8EE5790E-1CE4-4D04-AF4B-63D56E249A1D}" dt="2021-05-25T17:02:20.141" v="4101" actId="47"/>
        <pc:sldMkLst>
          <pc:docMk/>
          <pc:sldMk cId="1721627475" sldId="276"/>
        </pc:sldMkLst>
      </pc:sldChg>
      <pc:sldChg chg="addSp delSp modSp add del mod setBg delDesignElem">
        <pc:chgData name="Janice Jeong" userId="1c47b2ec679544c6" providerId="LiveId" clId="{8EE5790E-1CE4-4D04-AF4B-63D56E249A1D}" dt="2021-05-25T17:51:17.365" v="7002" actId="47"/>
        <pc:sldMkLst>
          <pc:docMk/>
          <pc:sldMk cId="2387869835" sldId="276"/>
        </pc:sldMkLst>
        <pc:spChg chg="mod">
          <ac:chgData name="Janice Jeong" userId="1c47b2ec679544c6" providerId="LiveId" clId="{8EE5790E-1CE4-4D04-AF4B-63D56E249A1D}" dt="2021-05-25T17:50:42.758" v="6960" actId="27636"/>
          <ac:spMkLst>
            <pc:docMk/>
            <pc:sldMk cId="2387869835" sldId="276"/>
            <ac:spMk id="3" creationId="{A058BAA4-680D-463E-B248-3DE9240F4961}"/>
          </ac:spMkLst>
        </pc:spChg>
        <pc:spChg chg="del">
          <ac:chgData name="Janice Jeong" userId="1c47b2ec679544c6" providerId="LiveId" clId="{8EE5790E-1CE4-4D04-AF4B-63D56E249A1D}" dt="2021-05-25T17:41:10.982" v="5997"/>
          <ac:spMkLst>
            <pc:docMk/>
            <pc:sldMk cId="2387869835" sldId="276"/>
            <ac:spMk id="43" creationId="{EE1FC7B4-E4A7-4452-B413-1A623E3A7230}"/>
          </ac:spMkLst>
        </pc:spChg>
        <pc:spChg chg="del">
          <ac:chgData name="Janice Jeong" userId="1c47b2ec679544c6" providerId="LiveId" clId="{8EE5790E-1CE4-4D04-AF4B-63D56E249A1D}" dt="2021-05-25T17:41:10.982" v="5997"/>
          <ac:spMkLst>
            <pc:docMk/>
            <pc:sldMk cId="2387869835" sldId="276"/>
            <ac:spMk id="45" creationId="{E0709AF0-24F0-4486-B189-BE6386BDB198}"/>
          </ac:spMkLst>
        </pc:spChg>
        <pc:spChg chg="del">
          <ac:chgData name="Janice Jeong" userId="1c47b2ec679544c6" providerId="LiveId" clId="{8EE5790E-1CE4-4D04-AF4B-63D56E249A1D}" dt="2021-05-25T17:41:10.982" v="5997"/>
          <ac:spMkLst>
            <pc:docMk/>
            <pc:sldMk cId="2387869835" sldId="276"/>
            <ac:spMk id="47" creationId="{FBE3B62F-5853-4A3C-B050-6186351A7176}"/>
          </ac:spMkLst>
        </pc:spChg>
        <pc:picChg chg="add del mod modCrop">
          <ac:chgData name="Janice Jeong" userId="1c47b2ec679544c6" providerId="LiveId" clId="{8EE5790E-1CE4-4D04-AF4B-63D56E249A1D}" dt="2021-05-25T17:41:49.356" v="6008" actId="478"/>
          <ac:picMkLst>
            <pc:docMk/>
            <pc:sldMk cId="2387869835" sldId="276"/>
            <ac:picMk id="5" creationId="{3C3E8FB3-F89D-4121-9335-9EC60C002CC4}"/>
          </ac:picMkLst>
        </pc:picChg>
      </pc:sldChg>
      <pc:sldChg chg="addSp delSp modSp add del mod setBg setClrOvrMap delDesignElem">
        <pc:chgData name="Janice Jeong" userId="1c47b2ec679544c6" providerId="LiveId" clId="{8EE5790E-1CE4-4D04-AF4B-63D56E249A1D}" dt="2021-05-26T03:38:35.409" v="22634" actId="14100"/>
        <pc:sldMkLst>
          <pc:docMk/>
          <pc:sldMk cId="2928753545" sldId="277"/>
        </pc:sldMkLst>
        <pc:spChg chg="mod ord">
          <ac:chgData name="Janice Jeong" userId="1c47b2ec679544c6" providerId="LiveId" clId="{8EE5790E-1CE4-4D04-AF4B-63D56E249A1D}" dt="2021-05-26T03:16:33.289" v="20871" actId="1076"/>
          <ac:spMkLst>
            <pc:docMk/>
            <pc:sldMk cId="2928753545" sldId="277"/>
            <ac:spMk id="2" creationId="{769BF858-2D2E-43D2-A55F-E136138AF686}"/>
          </ac:spMkLst>
        </pc:spChg>
        <pc:spChg chg="mod">
          <ac:chgData name="Janice Jeong" userId="1c47b2ec679544c6" providerId="LiveId" clId="{8EE5790E-1CE4-4D04-AF4B-63D56E249A1D}" dt="2021-05-26T03:15:54.013" v="20862" actId="26606"/>
          <ac:spMkLst>
            <pc:docMk/>
            <pc:sldMk cId="2928753545" sldId="277"/>
            <ac:spMk id="3" creationId="{001F7D0D-ACDF-4921-BD71-FEE4B0E52116}"/>
          </ac:spMkLst>
        </pc:spChg>
        <pc:spChg chg="add mod">
          <ac:chgData name="Janice Jeong" userId="1c47b2ec679544c6" providerId="LiveId" clId="{8EE5790E-1CE4-4D04-AF4B-63D56E249A1D}" dt="2021-05-26T03:16:21.327" v="20870" actId="1076"/>
          <ac:spMkLst>
            <pc:docMk/>
            <pc:sldMk cId="2928753545" sldId="277"/>
            <ac:spMk id="4" creationId="{674642D5-E139-4A3F-A7C7-33289A6854B6}"/>
          </ac:spMkLst>
        </pc:spChg>
        <pc:spChg chg="add mod">
          <ac:chgData name="Janice Jeong" userId="1c47b2ec679544c6" providerId="LiveId" clId="{8EE5790E-1CE4-4D04-AF4B-63D56E249A1D}" dt="2021-05-26T03:17:24.219" v="20889" actId="1076"/>
          <ac:spMkLst>
            <pc:docMk/>
            <pc:sldMk cId="2928753545" sldId="277"/>
            <ac:spMk id="6" creationId="{0D2BCDAA-15B4-48B4-AA95-CB70A73D85D2}"/>
          </ac:spMkLst>
        </pc:spChg>
        <pc:spChg chg="add mod">
          <ac:chgData name="Janice Jeong" userId="1c47b2ec679544c6" providerId="LiveId" clId="{8EE5790E-1CE4-4D04-AF4B-63D56E249A1D}" dt="2021-05-26T03:17:28.114" v="20892" actId="1076"/>
          <ac:spMkLst>
            <pc:docMk/>
            <pc:sldMk cId="2928753545" sldId="277"/>
            <ac:spMk id="8" creationId="{2ECB4090-1F6D-4A6B-AB2E-605DC807A08A}"/>
          </ac:spMkLst>
        </pc:spChg>
        <pc:spChg chg="mod">
          <ac:chgData name="Janice Jeong" userId="1c47b2ec679544c6" providerId="LiveId" clId="{8EE5790E-1CE4-4D04-AF4B-63D56E249A1D}" dt="2021-05-26T03:16:40.569" v="20875" actId="27636"/>
          <ac:spMkLst>
            <pc:docMk/>
            <pc:sldMk cId="2928753545" sldId="277"/>
            <ac:spMk id="65" creationId="{18ABCD15-B9A6-4CDF-82AD-C1F05A9F05BF}"/>
          </ac:spMkLst>
        </pc:spChg>
        <pc:spChg chg="add del">
          <ac:chgData name="Janice Jeong" userId="1c47b2ec679544c6" providerId="LiveId" clId="{8EE5790E-1CE4-4D04-AF4B-63D56E249A1D}" dt="2021-05-26T03:15:13.317" v="20850" actId="26606"/>
          <ac:spMkLst>
            <pc:docMk/>
            <pc:sldMk cId="2928753545" sldId="277"/>
            <ac:spMk id="67" creationId="{D7DC14DB-B8F9-4B8E-BB6F-1CC0293C9816}"/>
          </ac:spMkLst>
        </pc:spChg>
        <pc:spChg chg="add del">
          <ac:chgData name="Janice Jeong" userId="1c47b2ec679544c6" providerId="LiveId" clId="{8EE5790E-1CE4-4D04-AF4B-63D56E249A1D}" dt="2021-05-26T03:15:13.317" v="20850" actId="26606"/>
          <ac:spMkLst>
            <pc:docMk/>
            <pc:sldMk cId="2928753545" sldId="277"/>
            <ac:spMk id="68" creationId="{48C5EC73-3999-4CE9-A304-0A33B43114BE}"/>
          </ac:spMkLst>
        </pc:spChg>
        <pc:spChg chg="add del">
          <ac:chgData name="Janice Jeong" userId="1c47b2ec679544c6" providerId="LiveId" clId="{8EE5790E-1CE4-4D04-AF4B-63D56E249A1D}" dt="2021-05-26T03:15:24.637" v="20852" actId="26606"/>
          <ac:spMkLst>
            <pc:docMk/>
            <pc:sldMk cId="2928753545" sldId="277"/>
            <ac:spMk id="69" creationId="{96EEF187-8434-4B76-BE40-006EEBB263CF}"/>
          </ac:spMkLst>
        </pc:spChg>
        <pc:spChg chg="add del">
          <ac:chgData name="Janice Jeong" userId="1c47b2ec679544c6" providerId="LiveId" clId="{8EE5790E-1CE4-4D04-AF4B-63D56E249A1D}" dt="2021-05-26T00:02:12.602" v="18260" actId="26606"/>
          <ac:spMkLst>
            <pc:docMk/>
            <pc:sldMk cId="2928753545" sldId="277"/>
            <ac:spMk id="70" creationId="{114C78B5-EC6B-4A39-8860-705100867457}"/>
          </ac:spMkLst>
        </pc:spChg>
        <pc:spChg chg="add del">
          <ac:chgData name="Janice Jeong" userId="1c47b2ec679544c6" providerId="LiveId" clId="{8EE5790E-1CE4-4D04-AF4B-63D56E249A1D}" dt="2021-05-26T03:15:24.637" v="20852" actId="26606"/>
          <ac:spMkLst>
            <pc:docMk/>
            <pc:sldMk cId="2928753545" sldId="277"/>
            <ac:spMk id="71" creationId="{681CD866-52B5-4280-A92B-56BDFD1E9A12}"/>
          </ac:spMkLst>
        </pc:spChg>
        <pc:spChg chg="add del">
          <ac:chgData name="Janice Jeong" userId="1c47b2ec679544c6" providerId="LiveId" clId="{8EE5790E-1CE4-4D04-AF4B-63D56E249A1D}" dt="2021-05-26T03:15:47.245" v="20858" actId="26606"/>
          <ac:spMkLst>
            <pc:docMk/>
            <pc:sldMk cId="2928753545" sldId="277"/>
            <ac:spMk id="73" creationId="{6EFFF4A2-EB01-4738-9824-8D9A72A51BB9}"/>
          </ac:spMkLst>
        </pc:spChg>
        <pc:spChg chg="add del">
          <ac:chgData name="Janice Jeong" userId="1c47b2ec679544c6" providerId="LiveId" clId="{8EE5790E-1CE4-4D04-AF4B-63D56E249A1D}" dt="2021-05-26T03:15:26.372" v="20854" actId="26606"/>
          <ac:spMkLst>
            <pc:docMk/>
            <pc:sldMk cId="2928753545" sldId="277"/>
            <ac:spMk id="75" creationId="{6EFFF4A2-EB01-4738-9824-8D9A72A51BB9}"/>
          </ac:spMkLst>
        </pc:spChg>
        <pc:spChg chg="add del">
          <ac:chgData name="Janice Jeong" userId="1c47b2ec679544c6" providerId="LiveId" clId="{8EE5790E-1CE4-4D04-AF4B-63D56E249A1D}" dt="2021-05-26T03:15:47.245" v="20858" actId="26606"/>
          <ac:spMkLst>
            <pc:docMk/>
            <pc:sldMk cId="2928753545" sldId="277"/>
            <ac:spMk id="77" creationId="{23D97D8B-CFC5-431A-AA32-93C4522A6EE6}"/>
          </ac:spMkLst>
        </pc:spChg>
        <pc:spChg chg="add del">
          <ac:chgData name="Janice Jeong" userId="1c47b2ec679544c6" providerId="LiveId" clId="{8EE5790E-1CE4-4D04-AF4B-63D56E249A1D}" dt="2021-05-26T03:15:29.597" v="20856" actId="26606"/>
          <ac:spMkLst>
            <pc:docMk/>
            <pc:sldMk cId="2928753545" sldId="277"/>
            <ac:spMk id="78" creationId="{6EFFF4A2-EB01-4738-9824-8D9A72A51BB9}"/>
          </ac:spMkLst>
        </pc:spChg>
        <pc:spChg chg="add del">
          <ac:chgData name="Janice Jeong" userId="1c47b2ec679544c6" providerId="LiveId" clId="{8EE5790E-1CE4-4D04-AF4B-63D56E249A1D}" dt="2021-05-26T03:15:49.100" v="20860" actId="26606"/>
          <ac:spMkLst>
            <pc:docMk/>
            <pc:sldMk cId="2928753545" sldId="277"/>
            <ac:spMk id="80" creationId="{64EA8300-EB66-48D4-A196-A59DD063AA67}"/>
          </ac:spMkLst>
        </pc:spChg>
        <pc:spChg chg="add del">
          <ac:chgData name="Janice Jeong" userId="1c47b2ec679544c6" providerId="LiveId" clId="{8EE5790E-1CE4-4D04-AF4B-63D56E249A1D}" dt="2021-05-26T03:15:49.100" v="20860" actId="26606"/>
          <ac:spMkLst>
            <pc:docMk/>
            <pc:sldMk cId="2928753545" sldId="277"/>
            <ac:spMk id="81" creationId="{70A48D59-8581-41F7-B529-F4617FE07A9A}"/>
          </ac:spMkLst>
        </pc:spChg>
        <pc:spChg chg="add del">
          <ac:chgData name="Janice Jeong" userId="1c47b2ec679544c6" providerId="LiveId" clId="{8EE5790E-1CE4-4D04-AF4B-63D56E249A1D}" dt="2021-05-26T03:15:13.317" v="20850" actId="26606"/>
          <ac:spMkLst>
            <pc:docMk/>
            <pc:sldMk cId="2928753545" sldId="277"/>
            <ac:spMk id="82" creationId="{7B15D645-CAC7-46F1-BA18-D731D08909AB}"/>
          </ac:spMkLst>
        </pc:spChg>
        <pc:spChg chg="add del">
          <ac:chgData name="Janice Jeong" userId="1c47b2ec679544c6" providerId="LiveId" clId="{8EE5790E-1CE4-4D04-AF4B-63D56E249A1D}" dt="2021-05-26T03:15:54.013" v="20862" actId="26606"/>
          <ac:spMkLst>
            <pc:docMk/>
            <pc:sldMk cId="2928753545" sldId="277"/>
            <ac:spMk id="85" creationId="{6EFFF4A2-EB01-4738-9824-8D9A72A51BB9}"/>
          </ac:spMkLst>
        </pc:spChg>
        <pc:spChg chg="add del">
          <ac:chgData name="Janice Jeong" userId="1c47b2ec679544c6" providerId="LiveId" clId="{8EE5790E-1CE4-4D04-AF4B-63D56E249A1D}" dt="2021-05-26T03:15:54.013" v="20862" actId="26606"/>
          <ac:spMkLst>
            <pc:docMk/>
            <pc:sldMk cId="2928753545" sldId="277"/>
            <ac:spMk id="86" creationId="{23D97D8B-CFC5-431A-AA32-93C4522A6EE6}"/>
          </ac:spMkLst>
        </pc:spChg>
        <pc:spChg chg="add del">
          <ac:chgData name="Janice Jeong" userId="1c47b2ec679544c6" providerId="LiveId" clId="{8EE5790E-1CE4-4D04-AF4B-63D56E249A1D}" dt="2021-05-26T03:15:49.100" v="20860" actId="26606"/>
          <ac:spMkLst>
            <pc:docMk/>
            <pc:sldMk cId="2928753545" sldId="277"/>
            <ac:spMk id="87" creationId="{9DD005C1-8C51-42D6-9BEE-B9B83849743D}"/>
          </ac:spMkLst>
        </pc:spChg>
        <pc:spChg chg="add del">
          <ac:chgData name="Janice Jeong" userId="1c47b2ec679544c6" providerId="LiveId" clId="{8EE5790E-1CE4-4D04-AF4B-63D56E249A1D}" dt="2021-05-26T03:15:13.317" v="20850" actId="26606"/>
          <ac:spMkLst>
            <pc:docMk/>
            <pc:sldMk cId="2928753545" sldId="277"/>
            <ac:spMk id="90" creationId="{DC953D31-C1A7-4FC4-8CDF-85E2F34ABF30}"/>
          </ac:spMkLst>
        </pc:spChg>
        <pc:spChg chg="add del">
          <ac:chgData name="Janice Jeong" userId="1c47b2ec679544c6" providerId="LiveId" clId="{8EE5790E-1CE4-4D04-AF4B-63D56E249A1D}" dt="2021-05-25T17:02:13.373" v="4099"/>
          <ac:spMkLst>
            <pc:docMk/>
            <pc:sldMk cId="2928753545" sldId="277"/>
            <ac:spMk id="252" creationId="{6EFFF4A2-EB01-4738-9824-8D9A72A51BB9}"/>
          </ac:spMkLst>
        </pc:spChg>
        <pc:spChg chg="add del">
          <ac:chgData name="Janice Jeong" userId="1c47b2ec679544c6" providerId="LiveId" clId="{8EE5790E-1CE4-4D04-AF4B-63D56E249A1D}" dt="2021-05-25T17:02:13.373" v="4099"/>
          <ac:spMkLst>
            <pc:docMk/>
            <pc:sldMk cId="2928753545" sldId="277"/>
            <ac:spMk id="256" creationId="{23D97D8B-CFC5-431A-AA32-93C4522A6EE6}"/>
          </ac:spMkLst>
        </pc:spChg>
        <pc:grpChg chg="add del">
          <ac:chgData name="Janice Jeong" userId="1c47b2ec679544c6" providerId="LiveId" clId="{8EE5790E-1CE4-4D04-AF4B-63D56E249A1D}" dt="2021-05-26T00:02:12.602" v="18260" actId="26606"/>
          <ac:grpSpMkLst>
            <pc:docMk/>
            <pc:sldMk cId="2928753545" sldId="277"/>
            <ac:grpSpMk id="72" creationId="{A50943B0-FDF7-4C2C-B784-9208C945A8C3}"/>
          </ac:grpSpMkLst>
        </pc:grpChg>
        <pc:grpChg chg="add del">
          <ac:chgData name="Janice Jeong" userId="1c47b2ec679544c6" providerId="LiveId" clId="{8EE5790E-1CE4-4D04-AF4B-63D56E249A1D}" dt="2021-05-26T03:15:13.317" v="20850" actId="26606"/>
          <ac:grpSpMkLst>
            <pc:docMk/>
            <pc:sldMk cId="2928753545" sldId="277"/>
            <ac:grpSpMk id="74" creationId="{78801A84-2105-41C4-853D-C409DF3B3F54}"/>
          </ac:grpSpMkLst>
        </pc:grpChg>
        <pc:grpChg chg="add del">
          <ac:chgData name="Janice Jeong" userId="1c47b2ec679544c6" providerId="LiveId" clId="{8EE5790E-1CE4-4D04-AF4B-63D56E249A1D}" dt="2021-05-26T03:15:26.372" v="20854" actId="26606"/>
          <ac:grpSpMkLst>
            <pc:docMk/>
            <pc:sldMk cId="2928753545" sldId="277"/>
            <ac:grpSpMk id="76" creationId="{D4469D90-62FA-49B2-981E-5305361D5A58}"/>
          </ac:grpSpMkLst>
        </pc:grpChg>
        <pc:grpChg chg="add del">
          <ac:chgData name="Janice Jeong" userId="1c47b2ec679544c6" providerId="LiveId" clId="{8EE5790E-1CE4-4D04-AF4B-63D56E249A1D}" dt="2021-05-26T03:15:29.597" v="20856" actId="26606"/>
          <ac:grpSpMkLst>
            <pc:docMk/>
            <pc:sldMk cId="2928753545" sldId="277"/>
            <ac:grpSpMk id="79" creationId="{D4469D90-62FA-49B2-981E-5305361D5A58}"/>
          </ac:grpSpMkLst>
        </pc:grpChg>
        <pc:grpChg chg="add del">
          <ac:chgData name="Janice Jeong" userId="1c47b2ec679544c6" providerId="LiveId" clId="{8EE5790E-1CE4-4D04-AF4B-63D56E249A1D}" dt="2021-05-26T03:15:47.245" v="20858" actId="26606"/>
          <ac:grpSpMkLst>
            <pc:docMk/>
            <pc:sldMk cId="2928753545" sldId="277"/>
            <ac:grpSpMk id="83" creationId="{F91EAA54-AC0A-4AEF-ACE5-B1DD3DC8173B}"/>
          </ac:grpSpMkLst>
        </pc:grpChg>
        <pc:grpChg chg="add del">
          <ac:chgData name="Janice Jeong" userId="1c47b2ec679544c6" providerId="LiveId" clId="{8EE5790E-1CE4-4D04-AF4B-63D56E249A1D}" dt="2021-05-26T03:15:13.317" v="20850" actId="26606"/>
          <ac:grpSpMkLst>
            <pc:docMk/>
            <pc:sldMk cId="2928753545" sldId="277"/>
            <ac:grpSpMk id="84" creationId="{FDF268E0-ACCF-492F-8275-1F0AA256B378}"/>
          </ac:grpSpMkLst>
        </pc:grpChg>
        <pc:grpChg chg="add del">
          <ac:chgData name="Janice Jeong" userId="1c47b2ec679544c6" providerId="LiveId" clId="{8EE5790E-1CE4-4D04-AF4B-63D56E249A1D}" dt="2021-05-26T03:15:54.013" v="20862" actId="26606"/>
          <ac:grpSpMkLst>
            <pc:docMk/>
            <pc:sldMk cId="2928753545" sldId="277"/>
            <ac:grpSpMk id="89" creationId="{F91EAA54-AC0A-4AEF-ACE5-B1DD3DC8173B}"/>
          </ac:grpSpMkLst>
        </pc:grpChg>
        <pc:grpChg chg="add del">
          <ac:chgData name="Janice Jeong" userId="1c47b2ec679544c6" providerId="LiveId" clId="{8EE5790E-1CE4-4D04-AF4B-63D56E249A1D}" dt="2021-05-26T03:15:13.317" v="20850" actId="26606"/>
          <ac:grpSpMkLst>
            <pc:docMk/>
            <pc:sldMk cId="2928753545" sldId="277"/>
            <ac:grpSpMk id="92" creationId="{10F141FE-87E1-4A1E-97A5-B072042E0F5B}"/>
          </ac:grpSpMkLst>
        </pc:grpChg>
        <pc:grpChg chg="add del">
          <ac:chgData name="Janice Jeong" userId="1c47b2ec679544c6" providerId="LiveId" clId="{8EE5790E-1CE4-4D04-AF4B-63D56E249A1D}" dt="2021-05-26T03:15:13.317" v="20850" actId="26606"/>
          <ac:grpSpMkLst>
            <pc:docMk/>
            <pc:sldMk cId="2928753545" sldId="277"/>
            <ac:grpSpMk id="98" creationId="{9179F18E-58CC-4A89-979E-34AC693B2D0A}"/>
          </ac:grpSpMkLst>
        </pc:grpChg>
        <pc:grpChg chg="add del">
          <ac:chgData name="Janice Jeong" userId="1c47b2ec679544c6" providerId="LiveId" clId="{8EE5790E-1CE4-4D04-AF4B-63D56E249A1D}" dt="2021-05-26T03:15:13.317" v="20850" actId="26606"/>
          <ac:grpSpMkLst>
            <pc:docMk/>
            <pc:sldMk cId="2928753545" sldId="277"/>
            <ac:grpSpMk id="104" creationId="{9F695AEB-A42E-4CE8-81DB-7E702CA9B2A7}"/>
          </ac:grpSpMkLst>
        </pc:grpChg>
        <pc:grpChg chg="add del">
          <ac:chgData name="Janice Jeong" userId="1c47b2ec679544c6" providerId="LiveId" clId="{8EE5790E-1CE4-4D04-AF4B-63D56E249A1D}" dt="2021-05-25T17:02:13.373" v="4099"/>
          <ac:grpSpMkLst>
            <pc:docMk/>
            <pc:sldMk cId="2928753545" sldId="277"/>
            <ac:grpSpMk id="258" creationId="{F91EAA54-AC0A-4AEF-ACE5-B1DD3DC8173B}"/>
          </ac:grpSpMkLst>
        </pc:grpChg>
        <pc:picChg chg="mod ord">
          <ac:chgData name="Janice Jeong" userId="1c47b2ec679544c6" providerId="LiveId" clId="{8EE5790E-1CE4-4D04-AF4B-63D56E249A1D}" dt="2021-05-26T03:16:15.155" v="20868" actId="14100"/>
          <ac:picMkLst>
            <pc:docMk/>
            <pc:sldMk cId="2928753545" sldId="277"/>
            <ac:picMk id="5" creationId="{69D3A018-F4FA-40E3-8F7C-B914A838C576}"/>
          </ac:picMkLst>
        </pc:picChg>
        <pc:picChg chg="mod ord">
          <ac:chgData name="Janice Jeong" userId="1c47b2ec679544c6" providerId="LiveId" clId="{8EE5790E-1CE4-4D04-AF4B-63D56E249A1D}" dt="2021-05-26T03:16:12.391" v="20867" actId="14100"/>
          <ac:picMkLst>
            <pc:docMk/>
            <pc:sldMk cId="2928753545" sldId="277"/>
            <ac:picMk id="7" creationId="{24F3AE33-024E-4854-8D10-8D2510A75ACA}"/>
          </ac:picMkLst>
        </pc:picChg>
        <pc:picChg chg="mod ord modCrop">
          <ac:chgData name="Janice Jeong" userId="1c47b2ec679544c6" providerId="LiveId" clId="{8EE5790E-1CE4-4D04-AF4B-63D56E249A1D}" dt="2021-05-26T03:38:35.409" v="22634" actId="14100"/>
          <ac:picMkLst>
            <pc:docMk/>
            <pc:sldMk cId="2928753545" sldId="277"/>
            <ac:picMk id="18" creationId="{8E6EF466-15A2-4537-8E03-F91762935D81}"/>
          </ac:picMkLst>
        </pc:picChg>
        <pc:cxnChg chg="add del">
          <ac:chgData name="Janice Jeong" userId="1c47b2ec679544c6" providerId="LiveId" clId="{8EE5790E-1CE4-4D04-AF4B-63D56E249A1D}" dt="2021-05-26T03:15:49.100" v="20860" actId="26606"/>
          <ac:cxnSpMkLst>
            <pc:docMk/>
            <pc:sldMk cId="2928753545" sldId="277"/>
            <ac:cxnSpMk id="88" creationId="{967F2066-0253-4771-A5F6-68111E1FE832}"/>
          </ac:cxnSpMkLst>
        </pc:cxnChg>
      </pc:sldChg>
      <pc:sldChg chg="addSp delSp modSp new mod setBg setClrOvrMap">
        <pc:chgData name="Janice Jeong" userId="1c47b2ec679544c6" providerId="LiveId" clId="{8EE5790E-1CE4-4D04-AF4B-63D56E249A1D}" dt="2021-05-26T03:38:46.475" v="22635" actId="732"/>
        <pc:sldMkLst>
          <pc:docMk/>
          <pc:sldMk cId="2570110481" sldId="278"/>
        </pc:sldMkLst>
        <pc:spChg chg="mod">
          <ac:chgData name="Janice Jeong" userId="1c47b2ec679544c6" providerId="LiveId" clId="{8EE5790E-1CE4-4D04-AF4B-63D56E249A1D}" dt="2021-05-26T00:09:21.086" v="18422" actId="26606"/>
          <ac:spMkLst>
            <pc:docMk/>
            <pc:sldMk cId="2570110481" sldId="278"/>
            <ac:spMk id="2" creationId="{72100854-13A0-4F96-9208-2BEE93FE990F}"/>
          </ac:spMkLst>
        </pc:spChg>
        <pc:spChg chg="mod ord">
          <ac:chgData name="Janice Jeong" userId="1c47b2ec679544c6" providerId="LiveId" clId="{8EE5790E-1CE4-4D04-AF4B-63D56E249A1D}" dt="2021-05-26T00:09:21.086" v="18422" actId="26606"/>
          <ac:spMkLst>
            <pc:docMk/>
            <pc:sldMk cId="2570110481" sldId="278"/>
            <ac:spMk id="3" creationId="{6283C856-A9F1-4A26-9BBD-925E2441A556}"/>
          </ac:spMkLst>
        </pc:spChg>
        <pc:spChg chg="add mod">
          <ac:chgData name="Janice Jeong" userId="1c47b2ec679544c6" providerId="LiveId" clId="{8EE5790E-1CE4-4D04-AF4B-63D56E249A1D}" dt="2021-05-26T03:17:50.393" v="20897" actId="20577"/>
          <ac:spMkLst>
            <pc:docMk/>
            <pc:sldMk cId="2570110481" sldId="278"/>
            <ac:spMk id="5" creationId="{711712D9-DBC8-418C-BBDD-98F36C0C6F3A}"/>
          </ac:spMkLst>
        </pc:spChg>
        <pc:spChg chg="add del">
          <ac:chgData name="Janice Jeong" userId="1c47b2ec679544c6" providerId="LiveId" clId="{8EE5790E-1CE4-4D04-AF4B-63D56E249A1D}" dt="2021-05-26T00:03:37.187" v="18278" actId="26606"/>
          <ac:spMkLst>
            <pc:docMk/>
            <pc:sldMk cId="2570110481" sldId="278"/>
            <ac:spMk id="7" creationId="{4B6ECB93-D7FF-4F09-A8ED-D4588EE7C7DA}"/>
          </ac:spMkLst>
        </pc:spChg>
        <pc:spChg chg="add del">
          <ac:chgData name="Janice Jeong" userId="1c47b2ec679544c6" providerId="LiveId" clId="{8EE5790E-1CE4-4D04-AF4B-63D56E249A1D}" dt="2021-05-26T00:03:37.187" v="18278" actId="26606"/>
          <ac:spMkLst>
            <pc:docMk/>
            <pc:sldMk cId="2570110481" sldId="278"/>
            <ac:spMk id="8" creationId="{EBF87945-A001-489F-9D9B-7D9435F0B9CA}"/>
          </ac:spMkLst>
        </pc:spChg>
        <pc:spChg chg="add del">
          <ac:chgData name="Janice Jeong" userId="1c47b2ec679544c6" providerId="LiveId" clId="{8EE5790E-1CE4-4D04-AF4B-63D56E249A1D}" dt="2021-05-26T00:03:28.652" v="18275" actId="26606"/>
          <ac:spMkLst>
            <pc:docMk/>
            <pc:sldMk cId="2570110481" sldId="278"/>
            <ac:spMk id="10" creationId="{4B6ECB93-D7FF-4F09-A8ED-D4588EE7C7DA}"/>
          </ac:spMkLst>
        </pc:spChg>
        <pc:spChg chg="add del">
          <ac:chgData name="Janice Jeong" userId="1c47b2ec679544c6" providerId="LiveId" clId="{8EE5790E-1CE4-4D04-AF4B-63D56E249A1D}" dt="2021-05-26T00:03:47.516" v="18280" actId="26606"/>
          <ac:spMkLst>
            <pc:docMk/>
            <pc:sldMk cId="2570110481" sldId="278"/>
            <ac:spMk id="11" creationId="{3BAFD176-D4C4-45B9-8D6E-C25F94C5CBE0}"/>
          </ac:spMkLst>
        </pc:spChg>
        <pc:spChg chg="add del">
          <ac:chgData name="Janice Jeong" userId="1c47b2ec679544c6" providerId="LiveId" clId="{8EE5790E-1CE4-4D04-AF4B-63D56E249A1D}" dt="2021-05-26T00:03:28.652" v="18275" actId="26606"/>
          <ac:spMkLst>
            <pc:docMk/>
            <pc:sldMk cId="2570110481" sldId="278"/>
            <ac:spMk id="12" creationId="{EBF87945-A001-489F-9D9B-7D9435F0B9CA}"/>
          </ac:spMkLst>
        </pc:spChg>
        <pc:spChg chg="add del">
          <ac:chgData name="Janice Jeong" userId="1c47b2ec679544c6" providerId="LiveId" clId="{8EE5790E-1CE4-4D04-AF4B-63D56E249A1D}" dt="2021-05-26T00:03:47.516" v="18280" actId="26606"/>
          <ac:spMkLst>
            <pc:docMk/>
            <pc:sldMk cId="2570110481" sldId="278"/>
            <ac:spMk id="14" creationId="{9514E575-433A-4266-8C2D-C2BD62D81BE6}"/>
          </ac:spMkLst>
        </pc:spChg>
        <pc:spChg chg="add del">
          <ac:chgData name="Janice Jeong" userId="1c47b2ec679544c6" providerId="LiveId" clId="{8EE5790E-1CE4-4D04-AF4B-63D56E249A1D}" dt="2021-05-26T00:04:04.799" v="18284" actId="26606"/>
          <ac:spMkLst>
            <pc:docMk/>
            <pc:sldMk cId="2570110481" sldId="278"/>
            <ac:spMk id="16" creationId="{E8A8EAB8-D2FF-444D-B34B-7D32F106AD0E}"/>
          </ac:spMkLst>
        </pc:spChg>
        <pc:spChg chg="add del">
          <ac:chgData name="Janice Jeong" userId="1c47b2ec679544c6" providerId="LiveId" clId="{8EE5790E-1CE4-4D04-AF4B-63D56E249A1D}" dt="2021-05-26T00:07:52.605" v="18392" actId="26606"/>
          <ac:spMkLst>
            <pc:docMk/>
            <pc:sldMk cId="2570110481" sldId="278"/>
            <ac:spMk id="23" creationId="{8F23F8A3-8FD7-4779-8323-FDC26BE99889}"/>
          </ac:spMkLst>
        </pc:spChg>
        <pc:spChg chg="add del">
          <ac:chgData name="Janice Jeong" userId="1c47b2ec679544c6" providerId="LiveId" clId="{8EE5790E-1CE4-4D04-AF4B-63D56E249A1D}" dt="2021-05-26T00:07:52.605" v="18392" actId="26606"/>
          <ac:spMkLst>
            <pc:docMk/>
            <pc:sldMk cId="2570110481" sldId="278"/>
            <ac:spMk id="25" creationId="{F605C4CC-A25C-416F-8333-7CB7DC97D870}"/>
          </ac:spMkLst>
        </pc:spChg>
        <pc:spChg chg="add del">
          <ac:chgData name="Janice Jeong" userId="1c47b2ec679544c6" providerId="LiveId" clId="{8EE5790E-1CE4-4D04-AF4B-63D56E249A1D}" dt="2021-05-26T00:09:21.086" v="18422" actId="26606"/>
          <ac:spMkLst>
            <pc:docMk/>
            <pc:sldMk cId="2570110481" sldId="278"/>
            <ac:spMk id="30" creationId="{4B6ECB93-D7FF-4F09-A8ED-D4588EE7C7DA}"/>
          </ac:spMkLst>
        </pc:spChg>
        <pc:spChg chg="add del">
          <ac:chgData name="Janice Jeong" userId="1c47b2ec679544c6" providerId="LiveId" clId="{8EE5790E-1CE4-4D04-AF4B-63D56E249A1D}" dt="2021-05-26T00:09:21.086" v="18422" actId="26606"/>
          <ac:spMkLst>
            <pc:docMk/>
            <pc:sldMk cId="2570110481" sldId="278"/>
            <ac:spMk id="32" creationId="{EBF87945-A001-489F-9D9B-7D9435F0B9CA}"/>
          </ac:spMkLst>
        </pc:spChg>
        <pc:spChg chg="add">
          <ac:chgData name="Janice Jeong" userId="1c47b2ec679544c6" providerId="LiveId" clId="{8EE5790E-1CE4-4D04-AF4B-63D56E249A1D}" dt="2021-05-26T00:09:21.086" v="18422" actId="26606"/>
          <ac:spMkLst>
            <pc:docMk/>
            <pc:sldMk cId="2570110481" sldId="278"/>
            <ac:spMk id="34" creationId="{E8A8EAB8-D2FF-444D-B34B-7D32F106AD0E}"/>
          </ac:spMkLst>
        </pc:spChg>
        <pc:spChg chg="add del">
          <ac:chgData name="Janice Jeong" userId="1c47b2ec679544c6" providerId="LiveId" clId="{8EE5790E-1CE4-4D04-AF4B-63D56E249A1D}" dt="2021-05-26T00:08:56.988" v="18415" actId="26606"/>
          <ac:spMkLst>
            <pc:docMk/>
            <pc:sldMk cId="2570110481" sldId="278"/>
            <ac:spMk id="37" creationId="{3B8A6984-1230-49D7-B72E-DE41BBFCC08E}"/>
          </ac:spMkLst>
        </pc:spChg>
        <pc:spChg chg="add del">
          <ac:chgData name="Janice Jeong" userId="1c47b2ec679544c6" providerId="LiveId" clId="{8EE5790E-1CE4-4D04-AF4B-63D56E249A1D}" dt="2021-05-26T00:08:56.988" v="18415" actId="26606"/>
          <ac:spMkLst>
            <pc:docMk/>
            <pc:sldMk cId="2570110481" sldId="278"/>
            <ac:spMk id="39" creationId="{EBF87945-A001-489F-9D9B-7D9435F0B9CA}"/>
          </ac:spMkLst>
        </pc:spChg>
        <pc:spChg chg="add del">
          <ac:chgData name="Janice Jeong" userId="1c47b2ec679544c6" providerId="LiveId" clId="{8EE5790E-1CE4-4D04-AF4B-63D56E249A1D}" dt="2021-05-26T00:08:59.406" v="18417" actId="26606"/>
          <ac:spMkLst>
            <pc:docMk/>
            <pc:sldMk cId="2570110481" sldId="278"/>
            <ac:spMk id="41" creationId="{4B6ECB93-D7FF-4F09-A8ED-D4588EE7C7DA}"/>
          </ac:spMkLst>
        </pc:spChg>
        <pc:spChg chg="add del">
          <ac:chgData name="Janice Jeong" userId="1c47b2ec679544c6" providerId="LiveId" clId="{8EE5790E-1CE4-4D04-AF4B-63D56E249A1D}" dt="2021-05-26T00:08:59.406" v="18417" actId="26606"/>
          <ac:spMkLst>
            <pc:docMk/>
            <pc:sldMk cId="2570110481" sldId="278"/>
            <ac:spMk id="42" creationId="{EBF87945-A001-489F-9D9B-7D9435F0B9CA}"/>
          </ac:spMkLst>
        </pc:spChg>
        <pc:spChg chg="add del">
          <ac:chgData name="Janice Jeong" userId="1c47b2ec679544c6" providerId="LiveId" clId="{8EE5790E-1CE4-4D04-AF4B-63D56E249A1D}" dt="2021-05-26T00:09:08.906" v="18419" actId="26606"/>
          <ac:spMkLst>
            <pc:docMk/>
            <pc:sldMk cId="2570110481" sldId="278"/>
            <ac:spMk id="44" creationId="{3BAFD176-D4C4-45B9-8D6E-C25F94C5CBE0}"/>
          </ac:spMkLst>
        </pc:spChg>
        <pc:spChg chg="add del">
          <ac:chgData name="Janice Jeong" userId="1c47b2ec679544c6" providerId="LiveId" clId="{8EE5790E-1CE4-4D04-AF4B-63D56E249A1D}" dt="2021-05-26T00:09:08.906" v="18419" actId="26606"/>
          <ac:spMkLst>
            <pc:docMk/>
            <pc:sldMk cId="2570110481" sldId="278"/>
            <ac:spMk id="46" creationId="{9514E575-433A-4266-8C2D-C2BD62D81BE6}"/>
          </ac:spMkLst>
        </pc:spChg>
        <pc:picChg chg="add mod ord">
          <ac:chgData name="Janice Jeong" userId="1c47b2ec679544c6" providerId="LiveId" clId="{8EE5790E-1CE4-4D04-AF4B-63D56E249A1D}" dt="2021-05-26T03:38:46.475" v="22635" actId="732"/>
          <ac:picMkLst>
            <pc:docMk/>
            <pc:sldMk cId="2570110481" sldId="278"/>
            <ac:picMk id="4" creationId="{D677D166-EBDE-42BE-A880-FB365A4BBEB2}"/>
          </ac:picMkLst>
        </pc:picChg>
        <pc:cxnChg chg="add del">
          <ac:chgData name="Janice Jeong" userId="1c47b2ec679544c6" providerId="LiveId" clId="{8EE5790E-1CE4-4D04-AF4B-63D56E249A1D}" dt="2021-05-26T00:03:47.516" v="18280" actId="26606"/>
          <ac:cxnSpMkLst>
            <pc:docMk/>
            <pc:sldMk cId="2570110481" sldId="278"/>
            <ac:cxnSpMk id="13" creationId="{E85B2D6B-877E-4599-A643-756FB8601309}"/>
          </ac:cxnSpMkLst>
        </pc:cxnChg>
        <pc:cxnChg chg="add del">
          <ac:chgData name="Janice Jeong" userId="1c47b2ec679544c6" providerId="LiveId" clId="{8EE5790E-1CE4-4D04-AF4B-63D56E249A1D}" dt="2021-05-26T00:04:04.799" v="18284" actId="26606"/>
          <ac:cxnSpMkLst>
            <pc:docMk/>
            <pc:sldMk cId="2570110481" sldId="278"/>
            <ac:cxnSpMk id="17" creationId="{EEA38897-7BA3-4408-8083-3235339C4A60}"/>
          </ac:cxnSpMkLst>
        </pc:cxnChg>
        <pc:cxnChg chg="add del">
          <ac:chgData name="Janice Jeong" userId="1c47b2ec679544c6" providerId="LiveId" clId="{8EE5790E-1CE4-4D04-AF4B-63D56E249A1D}" dt="2021-05-26T00:04:04.799" v="18284" actId="26606"/>
          <ac:cxnSpMkLst>
            <pc:docMk/>
            <pc:sldMk cId="2570110481" sldId="278"/>
            <ac:cxnSpMk id="18" creationId="{F11AD06B-AB20-4097-8606-5DA00DBACE88}"/>
          </ac:cxnSpMkLst>
        </pc:cxnChg>
        <pc:cxnChg chg="add">
          <ac:chgData name="Janice Jeong" userId="1c47b2ec679544c6" providerId="LiveId" clId="{8EE5790E-1CE4-4D04-AF4B-63D56E249A1D}" dt="2021-05-26T00:09:21.086" v="18422" actId="26606"/>
          <ac:cxnSpMkLst>
            <pc:docMk/>
            <pc:sldMk cId="2570110481" sldId="278"/>
            <ac:cxnSpMk id="35" creationId="{EEA38897-7BA3-4408-8083-3235339C4A60}"/>
          </ac:cxnSpMkLst>
        </pc:cxnChg>
        <pc:cxnChg chg="add">
          <ac:chgData name="Janice Jeong" userId="1c47b2ec679544c6" providerId="LiveId" clId="{8EE5790E-1CE4-4D04-AF4B-63D56E249A1D}" dt="2021-05-26T00:09:21.086" v="18422" actId="26606"/>
          <ac:cxnSpMkLst>
            <pc:docMk/>
            <pc:sldMk cId="2570110481" sldId="278"/>
            <ac:cxnSpMk id="36" creationId="{F11AD06B-AB20-4097-8606-5DA00DBACE88}"/>
          </ac:cxnSpMkLst>
        </pc:cxnChg>
        <pc:cxnChg chg="add del">
          <ac:chgData name="Janice Jeong" userId="1c47b2ec679544c6" providerId="LiveId" clId="{8EE5790E-1CE4-4D04-AF4B-63D56E249A1D}" dt="2021-05-26T00:09:08.906" v="18419" actId="26606"/>
          <ac:cxnSpMkLst>
            <pc:docMk/>
            <pc:sldMk cId="2570110481" sldId="278"/>
            <ac:cxnSpMk id="45" creationId="{E85B2D6B-877E-4599-A643-756FB8601309}"/>
          </ac:cxnSpMkLst>
        </pc:cxnChg>
      </pc:sldChg>
      <pc:sldChg chg="new del">
        <pc:chgData name="Janice Jeong" userId="1c47b2ec679544c6" providerId="LiveId" clId="{8EE5790E-1CE4-4D04-AF4B-63D56E249A1D}" dt="2021-05-25T17:53:35.717" v="7235" actId="47"/>
        <pc:sldMkLst>
          <pc:docMk/>
          <pc:sldMk cId="2455496627" sldId="279"/>
        </pc:sldMkLst>
      </pc:sldChg>
      <pc:sldChg chg="addSp delSp modSp add mod setBg delDesignElem">
        <pc:chgData name="Janice Jeong" userId="1c47b2ec679544c6" providerId="LiveId" clId="{8EE5790E-1CE4-4D04-AF4B-63D56E249A1D}" dt="2021-05-26T00:04:52.014" v="18308" actId="255"/>
        <pc:sldMkLst>
          <pc:docMk/>
          <pc:sldMk cId="2553410471" sldId="280"/>
        </pc:sldMkLst>
        <pc:spChg chg="mod">
          <ac:chgData name="Janice Jeong" userId="1c47b2ec679544c6" providerId="LiveId" clId="{8EE5790E-1CE4-4D04-AF4B-63D56E249A1D}" dt="2021-05-26T00:04:29.698" v="18290" actId="26606"/>
          <ac:spMkLst>
            <pc:docMk/>
            <pc:sldMk cId="2553410471" sldId="280"/>
            <ac:spMk id="2" creationId="{35794526-C7D3-4C9B-82D3-3960C4BB3B55}"/>
          </ac:spMkLst>
        </pc:spChg>
        <pc:spChg chg="mod">
          <ac:chgData name="Janice Jeong" userId="1c47b2ec679544c6" providerId="LiveId" clId="{8EE5790E-1CE4-4D04-AF4B-63D56E249A1D}" dt="2021-05-26T00:04:52.014" v="18308" actId="255"/>
          <ac:spMkLst>
            <pc:docMk/>
            <pc:sldMk cId="2553410471" sldId="280"/>
            <ac:spMk id="3" creationId="{B4B3F789-0B44-471D-89A0-14B1A65070B8}"/>
          </ac:spMkLst>
        </pc:spChg>
        <pc:spChg chg="add">
          <ac:chgData name="Janice Jeong" userId="1c47b2ec679544c6" providerId="LiveId" clId="{8EE5790E-1CE4-4D04-AF4B-63D56E249A1D}" dt="2021-05-26T00:04:29.698" v="18290" actId="26606"/>
          <ac:spMkLst>
            <pc:docMk/>
            <pc:sldMk cId="2553410471" sldId="280"/>
            <ac:spMk id="5" creationId="{70DFC902-7D23-471A-B557-B6B6917D7A0D}"/>
          </ac:spMkLst>
        </pc:spChg>
        <pc:spChg chg="add">
          <ac:chgData name="Janice Jeong" userId="1c47b2ec679544c6" providerId="LiveId" clId="{8EE5790E-1CE4-4D04-AF4B-63D56E249A1D}" dt="2021-05-26T00:04:29.698" v="18290" actId="26606"/>
          <ac:spMkLst>
            <pc:docMk/>
            <pc:sldMk cId="2553410471" sldId="280"/>
            <ac:spMk id="6" creationId="{A55D5633-D557-4DCA-982C-FF36EB7A1C00}"/>
          </ac:spMkLst>
        </pc:spChg>
        <pc:spChg chg="add">
          <ac:chgData name="Janice Jeong" userId="1c47b2ec679544c6" providerId="LiveId" clId="{8EE5790E-1CE4-4D04-AF4B-63D56E249A1D}" dt="2021-05-26T00:04:29.698" v="18290" actId="26606"/>
          <ac:spMkLst>
            <pc:docMk/>
            <pc:sldMk cId="2553410471" sldId="280"/>
            <ac:spMk id="7" creationId="{450D3AD2-FA80-415F-A9CE-54D884561CD7}"/>
          </ac:spMkLst>
        </pc:spChg>
        <pc:spChg chg="del">
          <ac:chgData name="Janice Jeong" userId="1c47b2ec679544c6" providerId="LiveId" clId="{8EE5790E-1CE4-4D04-AF4B-63D56E249A1D}" dt="2021-05-25T17:41:10.982" v="5997"/>
          <ac:spMkLst>
            <pc:docMk/>
            <pc:sldMk cId="2553410471" sldId="280"/>
            <ac:spMk id="8" creationId="{EA67B5B4-3A24-436E-B663-1B2EBFF8A0CD}"/>
          </ac:spMkLst>
        </pc:spChg>
        <pc:spChg chg="del">
          <ac:chgData name="Janice Jeong" userId="1c47b2ec679544c6" providerId="LiveId" clId="{8EE5790E-1CE4-4D04-AF4B-63D56E249A1D}" dt="2021-05-25T17:41:10.982" v="5997"/>
          <ac:spMkLst>
            <pc:docMk/>
            <pc:sldMk cId="2553410471" sldId="280"/>
            <ac:spMk id="10" creationId="{987FDF89-C993-41F4-A1B8-DBAFF16008A9}"/>
          </ac:spMkLst>
        </pc:spChg>
        <pc:spChg chg="del">
          <ac:chgData name="Janice Jeong" userId="1c47b2ec679544c6" providerId="LiveId" clId="{8EE5790E-1CE4-4D04-AF4B-63D56E249A1D}" dt="2021-05-25T17:41:10.982" v="5997"/>
          <ac:spMkLst>
            <pc:docMk/>
            <pc:sldMk cId="2553410471" sldId="280"/>
            <ac:spMk id="12" creationId="{64E585EA-75FD-4025-8270-F66A58A15CDA}"/>
          </ac:spMkLst>
        </pc:spChg>
      </pc:sldChg>
      <pc:sldChg chg="addSp delSp modSp add mod setBg setClrOvrMap delDesignElem">
        <pc:chgData name="Janice Jeong" userId="1c47b2ec679544c6" providerId="LiveId" clId="{8EE5790E-1CE4-4D04-AF4B-63D56E249A1D}" dt="2021-05-26T03:39:03.006" v="22641" actId="27636"/>
        <pc:sldMkLst>
          <pc:docMk/>
          <pc:sldMk cId="2674825734" sldId="281"/>
        </pc:sldMkLst>
        <pc:spChg chg="mod">
          <ac:chgData name="Janice Jeong" userId="1c47b2ec679544c6" providerId="LiveId" clId="{8EE5790E-1CE4-4D04-AF4B-63D56E249A1D}" dt="2021-05-26T03:39:03.006" v="22641" actId="27636"/>
          <ac:spMkLst>
            <pc:docMk/>
            <pc:sldMk cId="2674825734" sldId="281"/>
            <ac:spMk id="2" creationId="{0CFA8952-0316-4E8B-AAA7-2A619CDAD5FF}"/>
          </ac:spMkLst>
        </pc:spChg>
        <pc:spChg chg="del">
          <ac:chgData name="Janice Jeong" userId="1c47b2ec679544c6" providerId="LiveId" clId="{8EE5790E-1CE4-4D04-AF4B-63D56E249A1D}" dt="2021-05-25T17:41:10.982" v="5997"/>
          <ac:spMkLst>
            <pc:docMk/>
            <pc:sldMk cId="2674825734" sldId="281"/>
            <ac:spMk id="120" creationId="{EA67B5B4-3A24-436E-B663-1B2EBFF8A0CD}"/>
          </ac:spMkLst>
        </pc:spChg>
        <pc:spChg chg="del">
          <ac:chgData name="Janice Jeong" userId="1c47b2ec679544c6" providerId="LiveId" clId="{8EE5790E-1CE4-4D04-AF4B-63D56E249A1D}" dt="2021-05-25T17:41:10.982" v="5997"/>
          <ac:spMkLst>
            <pc:docMk/>
            <pc:sldMk cId="2674825734" sldId="281"/>
            <ac:spMk id="121" creationId="{987FDF89-C993-41F4-A1B8-DBAFF16008A9}"/>
          </ac:spMkLst>
        </pc:spChg>
        <pc:spChg chg="del">
          <ac:chgData name="Janice Jeong" userId="1c47b2ec679544c6" providerId="LiveId" clId="{8EE5790E-1CE4-4D04-AF4B-63D56E249A1D}" dt="2021-05-25T17:41:10.982" v="5997"/>
          <ac:spMkLst>
            <pc:docMk/>
            <pc:sldMk cId="2674825734" sldId="281"/>
            <ac:spMk id="122" creationId="{64E585EA-75FD-4025-8270-F66A58A15CDA}"/>
          </ac:spMkLst>
        </pc:spChg>
        <pc:spChg chg="mod">
          <ac:chgData name="Janice Jeong" userId="1c47b2ec679544c6" providerId="LiveId" clId="{8EE5790E-1CE4-4D04-AF4B-63D56E249A1D}" dt="2021-05-26T03:18:33.043" v="20903" actId="403"/>
          <ac:spMkLst>
            <pc:docMk/>
            <pc:sldMk cId="2674825734" sldId="281"/>
            <ac:spMk id="123" creationId="{B1CD1BBD-830B-4AC4-83C3-90EA6B3A86A7}"/>
          </ac:spMkLst>
        </pc:spChg>
        <pc:spChg chg="add del">
          <ac:chgData name="Janice Jeong" userId="1c47b2ec679544c6" providerId="LiveId" clId="{8EE5790E-1CE4-4D04-AF4B-63D56E249A1D}" dt="2021-05-26T00:09:40.605" v="18429" actId="26606"/>
          <ac:spMkLst>
            <pc:docMk/>
            <pc:sldMk cId="2674825734" sldId="281"/>
            <ac:spMk id="125" creationId="{4B6ECB93-D7FF-4F09-A8ED-D4588EE7C7DA}"/>
          </ac:spMkLst>
        </pc:spChg>
        <pc:spChg chg="add del">
          <ac:chgData name="Janice Jeong" userId="1c47b2ec679544c6" providerId="LiveId" clId="{8EE5790E-1CE4-4D04-AF4B-63D56E249A1D}" dt="2021-05-26T00:09:40.605" v="18429" actId="26606"/>
          <ac:spMkLst>
            <pc:docMk/>
            <pc:sldMk cId="2674825734" sldId="281"/>
            <ac:spMk id="126" creationId="{EBF87945-A001-489F-9D9B-7D9435F0B9CA}"/>
          </ac:spMkLst>
        </pc:spChg>
        <pc:spChg chg="add del">
          <ac:chgData name="Janice Jeong" userId="1c47b2ec679544c6" providerId="LiveId" clId="{8EE5790E-1CE4-4D04-AF4B-63D56E249A1D}" dt="2021-05-25T17:50:22.840" v="6954" actId="26606"/>
          <ac:spMkLst>
            <pc:docMk/>
            <pc:sldMk cId="2674825734" sldId="281"/>
            <ac:spMk id="128" creationId="{45D37F4E-DDB4-456B-97E0-9937730A039F}"/>
          </ac:spMkLst>
        </pc:spChg>
        <pc:spChg chg="add del">
          <ac:chgData name="Janice Jeong" userId="1c47b2ec679544c6" providerId="LiveId" clId="{8EE5790E-1CE4-4D04-AF4B-63D56E249A1D}" dt="2021-05-25T17:50:22.840" v="6954" actId="26606"/>
          <ac:spMkLst>
            <pc:docMk/>
            <pc:sldMk cId="2674825734" sldId="281"/>
            <ac:spMk id="130" creationId="{B2DD41CD-8F47-4F56-AD12-4E2FF7696987}"/>
          </ac:spMkLst>
        </pc:spChg>
        <pc:spChg chg="add del">
          <ac:chgData name="Janice Jeong" userId="1c47b2ec679544c6" providerId="LiveId" clId="{8EE5790E-1CE4-4D04-AF4B-63D56E249A1D}" dt="2021-05-26T00:09:40.597" v="18428" actId="26606"/>
          <ac:spMkLst>
            <pc:docMk/>
            <pc:sldMk cId="2674825734" sldId="281"/>
            <ac:spMk id="131" creationId="{E8A8EAB8-D2FF-444D-B34B-7D32F106AD0E}"/>
          </ac:spMkLst>
        </pc:spChg>
        <pc:spChg chg="add del">
          <ac:chgData name="Janice Jeong" userId="1c47b2ec679544c6" providerId="LiveId" clId="{8EE5790E-1CE4-4D04-AF4B-63D56E249A1D}" dt="2021-05-26T00:04:58.860" v="18310" actId="26606"/>
          <ac:spMkLst>
            <pc:docMk/>
            <pc:sldMk cId="2674825734" sldId="281"/>
            <ac:spMk id="137" creationId="{E8A8EAB8-D2FF-444D-B34B-7D32F106AD0E}"/>
          </ac:spMkLst>
        </pc:spChg>
        <pc:spChg chg="add del">
          <ac:chgData name="Janice Jeong" userId="1c47b2ec679544c6" providerId="LiveId" clId="{8EE5790E-1CE4-4D04-AF4B-63D56E249A1D}" dt="2021-05-26T00:10:01.893" v="18437" actId="26606"/>
          <ac:spMkLst>
            <pc:docMk/>
            <pc:sldMk cId="2674825734" sldId="281"/>
            <ac:spMk id="138" creationId="{E8A8EAB8-D2FF-444D-B34B-7D32F106AD0E}"/>
          </ac:spMkLst>
        </pc:spChg>
        <pc:spChg chg="add del">
          <ac:chgData name="Janice Jeong" userId="1c47b2ec679544c6" providerId="LiveId" clId="{8EE5790E-1CE4-4D04-AF4B-63D56E249A1D}" dt="2021-05-26T00:05:06.976" v="18312" actId="26606"/>
          <ac:spMkLst>
            <pc:docMk/>
            <pc:sldMk cId="2674825734" sldId="281"/>
            <ac:spMk id="143" creationId="{8F23F8A3-8FD7-4779-8323-FDC26BE99889}"/>
          </ac:spMkLst>
        </pc:spChg>
        <pc:spChg chg="add del">
          <ac:chgData name="Janice Jeong" userId="1c47b2ec679544c6" providerId="LiveId" clId="{8EE5790E-1CE4-4D04-AF4B-63D56E249A1D}" dt="2021-05-26T00:05:06.976" v="18312" actId="26606"/>
          <ac:spMkLst>
            <pc:docMk/>
            <pc:sldMk cId="2674825734" sldId="281"/>
            <ac:spMk id="144" creationId="{F605C4CC-A25C-416F-8333-7CB7DC97D870}"/>
          </ac:spMkLst>
        </pc:spChg>
        <pc:spChg chg="add del">
          <ac:chgData name="Janice Jeong" userId="1c47b2ec679544c6" providerId="LiveId" clId="{8EE5790E-1CE4-4D04-AF4B-63D56E249A1D}" dt="2021-05-26T00:10:13.179" v="18442" actId="26606"/>
          <ac:spMkLst>
            <pc:docMk/>
            <pc:sldMk cId="2674825734" sldId="281"/>
            <ac:spMk id="147" creationId="{A7AE9375-4664-4DB2-922D-2782A6E439AC}"/>
          </ac:spMkLst>
        </pc:spChg>
        <pc:spChg chg="add del">
          <ac:chgData name="Janice Jeong" userId="1c47b2ec679544c6" providerId="LiveId" clId="{8EE5790E-1CE4-4D04-AF4B-63D56E249A1D}" dt="2021-05-26T00:05:24.128" v="18326" actId="26606"/>
          <ac:spMkLst>
            <pc:docMk/>
            <pc:sldMk cId="2674825734" sldId="281"/>
            <ac:spMk id="148" creationId="{E8A8EAB8-D2FF-444D-B34B-7D32F106AD0E}"/>
          </ac:spMkLst>
        </pc:spChg>
        <pc:spChg chg="add del">
          <ac:chgData name="Janice Jeong" userId="1c47b2ec679544c6" providerId="LiveId" clId="{8EE5790E-1CE4-4D04-AF4B-63D56E249A1D}" dt="2021-05-26T00:05:24.120" v="18325" actId="26606"/>
          <ac:spMkLst>
            <pc:docMk/>
            <pc:sldMk cId="2674825734" sldId="281"/>
            <ac:spMk id="155" creationId="{E8A8EAB8-D2FF-444D-B34B-7D32F106AD0E}"/>
          </ac:spMkLst>
        </pc:spChg>
        <pc:spChg chg="add del">
          <ac:chgData name="Janice Jeong" userId="1c47b2ec679544c6" providerId="LiveId" clId="{8EE5790E-1CE4-4D04-AF4B-63D56E249A1D}" dt="2021-05-26T00:10:11.887" v="18440" actId="26606"/>
          <ac:spMkLst>
            <pc:docMk/>
            <pc:sldMk cId="2674825734" sldId="281"/>
            <ac:spMk id="156" creationId="{A7AE9375-4664-4DB2-922D-2782A6E439AC}"/>
          </ac:spMkLst>
        </pc:spChg>
        <pc:spChg chg="add del">
          <ac:chgData name="Janice Jeong" userId="1c47b2ec679544c6" providerId="LiveId" clId="{8EE5790E-1CE4-4D04-AF4B-63D56E249A1D}" dt="2021-05-26T00:06:54.143" v="18376" actId="26606"/>
          <ac:spMkLst>
            <pc:docMk/>
            <pc:sldMk cId="2674825734" sldId="281"/>
            <ac:spMk id="161" creationId="{8F23F8A3-8FD7-4779-8323-FDC26BE99889}"/>
          </ac:spMkLst>
        </pc:spChg>
        <pc:spChg chg="add del">
          <ac:chgData name="Janice Jeong" userId="1c47b2ec679544c6" providerId="LiveId" clId="{8EE5790E-1CE4-4D04-AF4B-63D56E249A1D}" dt="2021-05-26T00:06:54.143" v="18376" actId="26606"/>
          <ac:spMkLst>
            <pc:docMk/>
            <pc:sldMk cId="2674825734" sldId="281"/>
            <ac:spMk id="162" creationId="{F605C4CC-A25C-416F-8333-7CB7DC97D870}"/>
          </ac:spMkLst>
        </pc:spChg>
        <pc:spChg chg="add del">
          <ac:chgData name="Janice Jeong" userId="1c47b2ec679544c6" providerId="LiveId" clId="{8EE5790E-1CE4-4D04-AF4B-63D56E249A1D}" dt="2021-05-26T00:10:13.179" v="18442" actId="26606"/>
          <ac:spMkLst>
            <pc:docMk/>
            <pc:sldMk cId="2674825734" sldId="281"/>
            <ac:spMk id="163" creationId="{E8A8EAB8-D2FF-444D-B34B-7D32F106AD0E}"/>
          </ac:spMkLst>
        </pc:spChg>
        <pc:spChg chg="add del">
          <ac:chgData name="Janice Jeong" userId="1c47b2ec679544c6" providerId="LiveId" clId="{8EE5790E-1CE4-4D04-AF4B-63D56E249A1D}" dt="2021-05-26T00:06:52.677" v="18373" actId="26606"/>
          <ac:spMkLst>
            <pc:docMk/>
            <pc:sldMk cId="2674825734" sldId="281"/>
            <ac:spMk id="167" creationId="{8F23F8A3-8FD7-4779-8323-FDC26BE99889}"/>
          </ac:spMkLst>
        </pc:spChg>
        <pc:spChg chg="add del">
          <ac:chgData name="Janice Jeong" userId="1c47b2ec679544c6" providerId="LiveId" clId="{8EE5790E-1CE4-4D04-AF4B-63D56E249A1D}" dt="2021-05-26T00:06:52.677" v="18373" actId="26606"/>
          <ac:spMkLst>
            <pc:docMk/>
            <pc:sldMk cId="2674825734" sldId="281"/>
            <ac:spMk id="169" creationId="{F605C4CC-A25C-416F-8333-7CB7DC97D870}"/>
          </ac:spMkLst>
        </pc:spChg>
        <pc:spChg chg="add del">
          <ac:chgData name="Janice Jeong" userId="1c47b2ec679544c6" providerId="LiveId" clId="{8EE5790E-1CE4-4D04-AF4B-63D56E249A1D}" dt="2021-05-26T00:06:54.139" v="18375" actId="26606"/>
          <ac:spMkLst>
            <pc:docMk/>
            <pc:sldMk cId="2674825734" sldId="281"/>
            <ac:spMk id="172" creationId="{E8A8EAB8-D2FF-444D-B34B-7D32F106AD0E}"/>
          </ac:spMkLst>
        </pc:spChg>
        <pc:grpChg chg="add del">
          <ac:chgData name="Janice Jeong" userId="1c47b2ec679544c6" providerId="LiveId" clId="{8EE5790E-1CE4-4D04-AF4B-63D56E249A1D}" dt="2021-05-26T00:10:13.179" v="18442" actId="26606"/>
          <ac:grpSpMkLst>
            <pc:docMk/>
            <pc:sldMk cId="2674825734" sldId="281"/>
            <ac:grpSpMk id="165" creationId="{9D20816A-53A8-414B-9615-2877C1081698}"/>
          </ac:grpSpMkLst>
        </pc:grpChg>
        <pc:picChg chg="add mod ord">
          <ac:chgData name="Janice Jeong" userId="1c47b2ec679544c6" providerId="LiveId" clId="{8EE5790E-1CE4-4D04-AF4B-63D56E249A1D}" dt="2021-05-26T00:10:13.179" v="18442" actId="26606"/>
          <ac:picMkLst>
            <pc:docMk/>
            <pc:sldMk cId="2674825734" sldId="281"/>
            <ac:picMk id="7" creationId="{E2FCA07E-1DE2-44B0-B9D8-69663EBE9085}"/>
          </ac:picMkLst>
        </pc:picChg>
        <pc:cxnChg chg="add del">
          <ac:chgData name="Janice Jeong" userId="1c47b2ec679544c6" providerId="LiveId" clId="{8EE5790E-1CE4-4D04-AF4B-63D56E249A1D}" dt="2021-05-26T00:05:07.714" v="18315" actId="26606"/>
          <ac:cxnSpMkLst>
            <pc:docMk/>
            <pc:sldMk cId="2674825734" sldId="281"/>
            <ac:cxnSpMk id="132" creationId="{A7F400EE-A8A5-48AF-B4D6-291B52C6F0B0}"/>
          </ac:cxnSpMkLst>
        </pc:cxnChg>
        <pc:cxnChg chg="add del">
          <ac:chgData name="Janice Jeong" userId="1c47b2ec679544c6" providerId="LiveId" clId="{8EE5790E-1CE4-4D04-AF4B-63D56E249A1D}" dt="2021-05-26T00:09:40.597" v="18428" actId="26606"/>
          <ac:cxnSpMkLst>
            <pc:docMk/>
            <pc:sldMk cId="2674825734" sldId="281"/>
            <ac:cxnSpMk id="133" creationId="{EEA38897-7BA3-4408-8083-3235339C4A60}"/>
          </ac:cxnSpMkLst>
        </pc:cxnChg>
        <pc:cxnChg chg="add del">
          <ac:chgData name="Janice Jeong" userId="1c47b2ec679544c6" providerId="LiveId" clId="{8EE5790E-1CE4-4D04-AF4B-63D56E249A1D}" dt="2021-05-26T00:09:40.597" v="18428" actId="26606"/>
          <ac:cxnSpMkLst>
            <pc:docMk/>
            <pc:sldMk cId="2674825734" sldId="281"/>
            <ac:cxnSpMk id="135" creationId="{F11AD06B-AB20-4097-8606-5DA00DBACE88}"/>
          </ac:cxnSpMkLst>
        </pc:cxnChg>
        <pc:cxnChg chg="add del">
          <ac:chgData name="Janice Jeong" userId="1c47b2ec679544c6" providerId="LiveId" clId="{8EE5790E-1CE4-4D04-AF4B-63D56E249A1D}" dt="2021-05-26T00:04:58.860" v="18310" actId="26606"/>
          <ac:cxnSpMkLst>
            <pc:docMk/>
            <pc:sldMk cId="2674825734" sldId="281"/>
            <ac:cxnSpMk id="139" creationId="{EEA38897-7BA3-4408-8083-3235339C4A60}"/>
          </ac:cxnSpMkLst>
        </pc:cxnChg>
        <pc:cxnChg chg="add del">
          <ac:chgData name="Janice Jeong" userId="1c47b2ec679544c6" providerId="LiveId" clId="{8EE5790E-1CE4-4D04-AF4B-63D56E249A1D}" dt="2021-05-26T00:10:01.893" v="18437" actId="26606"/>
          <ac:cxnSpMkLst>
            <pc:docMk/>
            <pc:sldMk cId="2674825734" sldId="281"/>
            <ac:cxnSpMk id="140" creationId="{EEA38897-7BA3-4408-8083-3235339C4A60}"/>
          </ac:cxnSpMkLst>
        </pc:cxnChg>
        <pc:cxnChg chg="add del">
          <ac:chgData name="Janice Jeong" userId="1c47b2ec679544c6" providerId="LiveId" clId="{8EE5790E-1CE4-4D04-AF4B-63D56E249A1D}" dt="2021-05-26T00:04:58.860" v="18310" actId="26606"/>
          <ac:cxnSpMkLst>
            <pc:docMk/>
            <pc:sldMk cId="2674825734" sldId="281"/>
            <ac:cxnSpMk id="141" creationId="{F11AD06B-AB20-4097-8606-5DA00DBACE88}"/>
          </ac:cxnSpMkLst>
        </pc:cxnChg>
        <pc:cxnChg chg="add del">
          <ac:chgData name="Janice Jeong" userId="1c47b2ec679544c6" providerId="LiveId" clId="{8EE5790E-1CE4-4D04-AF4B-63D56E249A1D}" dt="2021-05-26T00:10:01.893" v="18437" actId="26606"/>
          <ac:cxnSpMkLst>
            <pc:docMk/>
            <pc:sldMk cId="2674825734" sldId="281"/>
            <ac:cxnSpMk id="142" creationId="{F11AD06B-AB20-4097-8606-5DA00DBACE88}"/>
          </ac:cxnSpMkLst>
        </pc:cxnChg>
        <pc:cxnChg chg="add del">
          <ac:chgData name="Janice Jeong" userId="1c47b2ec679544c6" providerId="LiveId" clId="{8EE5790E-1CE4-4D04-AF4B-63D56E249A1D}" dt="2021-05-26T00:10:13.179" v="18442" actId="26606"/>
          <ac:cxnSpMkLst>
            <pc:docMk/>
            <pc:sldMk cId="2674825734" sldId="281"/>
            <ac:cxnSpMk id="145" creationId="{EE504C98-6397-41C1-A8D8-2D9C4ED307E0}"/>
          </ac:cxnSpMkLst>
        </pc:cxnChg>
        <pc:cxnChg chg="add del">
          <ac:chgData name="Janice Jeong" userId="1c47b2ec679544c6" providerId="LiveId" clId="{8EE5790E-1CE4-4D04-AF4B-63D56E249A1D}" dt="2021-05-26T00:05:07.706" v="18314" actId="26606"/>
          <ac:cxnSpMkLst>
            <pc:docMk/>
            <pc:sldMk cId="2674825734" sldId="281"/>
            <ac:cxnSpMk id="146" creationId="{A7F400EE-A8A5-48AF-B4D6-291B52C6F0B0}"/>
          </ac:cxnSpMkLst>
        </pc:cxnChg>
        <pc:cxnChg chg="add del">
          <ac:chgData name="Janice Jeong" userId="1c47b2ec679544c6" providerId="LiveId" clId="{8EE5790E-1CE4-4D04-AF4B-63D56E249A1D}" dt="2021-05-26T00:05:24.128" v="18326" actId="26606"/>
          <ac:cxnSpMkLst>
            <pc:docMk/>
            <pc:sldMk cId="2674825734" sldId="281"/>
            <ac:cxnSpMk id="149" creationId="{EEA38897-7BA3-4408-8083-3235339C4A60}"/>
          </ac:cxnSpMkLst>
        </pc:cxnChg>
        <pc:cxnChg chg="add del">
          <ac:chgData name="Janice Jeong" userId="1c47b2ec679544c6" providerId="LiveId" clId="{8EE5790E-1CE4-4D04-AF4B-63D56E249A1D}" dt="2021-05-26T00:05:24.128" v="18326" actId="26606"/>
          <ac:cxnSpMkLst>
            <pc:docMk/>
            <pc:sldMk cId="2674825734" sldId="281"/>
            <ac:cxnSpMk id="150" creationId="{F11AD06B-AB20-4097-8606-5DA00DBACE88}"/>
          </ac:cxnSpMkLst>
        </pc:cxnChg>
        <pc:cxnChg chg="add del">
          <ac:chgData name="Janice Jeong" userId="1c47b2ec679544c6" providerId="LiveId" clId="{8EE5790E-1CE4-4D04-AF4B-63D56E249A1D}" dt="2021-05-26T00:10:13.179" v="18442" actId="26606"/>
          <ac:cxnSpMkLst>
            <pc:docMk/>
            <pc:sldMk cId="2674825734" sldId="281"/>
            <ac:cxnSpMk id="151" creationId="{B7188D9B-1674-419B-A379-D1632A7EC3A2}"/>
          </ac:cxnSpMkLst>
        </pc:cxnChg>
        <pc:cxnChg chg="add del">
          <ac:chgData name="Janice Jeong" userId="1c47b2ec679544c6" providerId="LiveId" clId="{8EE5790E-1CE4-4D04-AF4B-63D56E249A1D}" dt="2021-05-26T00:05:24.120" v="18325" actId="26606"/>
          <ac:cxnSpMkLst>
            <pc:docMk/>
            <pc:sldMk cId="2674825734" sldId="281"/>
            <ac:cxnSpMk id="157" creationId="{EEA38897-7BA3-4408-8083-3235339C4A60}"/>
          </ac:cxnSpMkLst>
        </pc:cxnChg>
        <pc:cxnChg chg="add del">
          <ac:chgData name="Janice Jeong" userId="1c47b2ec679544c6" providerId="LiveId" clId="{8EE5790E-1CE4-4D04-AF4B-63D56E249A1D}" dt="2021-05-26T00:10:11.887" v="18440" actId="26606"/>
          <ac:cxnSpMkLst>
            <pc:docMk/>
            <pc:sldMk cId="2674825734" sldId="281"/>
            <ac:cxnSpMk id="158" creationId="{EE504C98-6397-41C1-A8D8-2D9C4ED307E0}"/>
          </ac:cxnSpMkLst>
        </pc:cxnChg>
        <pc:cxnChg chg="add del">
          <ac:chgData name="Janice Jeong" userId="1c47b2ec679544c6" providerId="LiveId" clId="{8EE5790E-1CE4-4D04-AF4B-63D56E249A1D}" dt="2021-05-26T00:05:24.120" v="18325" actId="26606"/>
          <ac:cxnSpMkLst>
            <pc:docMk/>
            <pc:sldMk cId="2674825734" sldId="281"/>
            <ac:cxnSpMk id="159" creationId="{F11AD06B-AB20-4097-8606-5DA00DBACE88}"/>
          </ac:cxnSpMkLst>
        </pc:cxnChg>
        <pc:cxnChg chg="add del">
          <ac:chgData name="Janice Jeong" userId="1c47b2ec679544c6" providerId="LiveId" clId="{8EE5790E-1CE4-4D04-AF4B-63D56E249A1D}" dt="2021-05-26T00:10:11.887" v="18440" actId="26606"/>
          <ac:cxnSpMkLst>
            <pc:docMk/>
            <pc:sldMk cId="2674825734" sldId="281"/>
            <ac:cxnSpMk id="160" creationId="{B7188D9B-1674-419B-A379-D1632A7EC3A2}"/>
          </ac:cxnSpMkLst>
        </pc:cxnChg>
        <pc:cxnChg chg="add del">
          <ac:chgData name="Janice Jeong" userId="1c47b2ec679544c6" providerId="LiveId" clId="{8EE5790E-1CE4-4D04-AF4B-63D56E249A1D}" dt="2021-05-26T00:10:13.179" v="18442" actId="26606"/>
          <ac:cxnSpMkLst>
            <pc:docMk/>
            <pc:sldMk cId="2674825734" sldId="281"/>
            <ac:cxnSpMk id="164" creationId="{DAE05351-315A-4BA9-A90A-FE5C949522D1}"/>
          </ac:cxnSpMkLst>
        </pc:cxnChg>
        <pc:cxnChg chg="add del">
          <ac:chgData name="Janice Jeong" userId="1c47b2ec679544c6" providerId="LiveId" clId="{8EE5790E-1CE4-4D04-AF4B-63D56E249A1D}" dt="2021-05-26T00:06:54.139" v="18375" actId="26606"/>
          <ac:cxnSpMkLst>
            <pc:docMk/>
            <pc:sldMk cId="2674825734" sldId="281"/>
            <ac:cxnSpMk id="171" creationId="{F11AD06B-AB20-4097-8606-5DA00DBACE88}"/>
          </ac:cxnSpMkLst>
        </pc:cxnChg>
        <pc:cxnChg chg="add del">
          <ac:chgData name="Janice Jeong" userId="1c47b2ec679544c6" providerId="LiveId" clId="{8EE5790E-1CE4-4D04-AF4B-63D56E249A1D}" dt="2021-05-26T00:06:54.139" v="18375" actId="26606"/>
          <ac:cxnSpMkLst>
            <pc:docMk/>
            <pc:sldMk cId="2674825734" sldId="281"/>
            <ac:cxnSpMk id="173" creationId="{EEA38897-7BA3-4408-8083-3235339C4A60}"/>
          </ac:cxnSpMkLst>
        </pc:cxnChg>
      </pc:sldChg>
      <pc:sldChg chg="modSp add del mod setBg">
        <pc:chgData name="Janice Jeong" userId="1c47b2ec679544c6" providerId="LiveId" clId="{8EE5790E-1CE4-4D04-AF4B-63D56E249A1D}" dt="2021-05-25T17:50:36.387" v="6958" actId="47"/>
        <pc:sldMkLst>
          <pc:docMk/>
          <pc:sldMk cId="745056250" sldId="282"/>
        </pc:sldMkLst>
        <pc:spChg chg="mod">
          <ac:chgData name="Janice Jeong" userId="1c47b2ec679544c6" providerId="LiveId" clId="{8EE5790E-1CE4-4D04-AF4B-63D56E249A1D}" dt="2021-05-25T17:49:28.971" v="6767" actId="21"/>
          <ac:spMkLst>
            <pc:docMk/>
            <pc:sldMk cId="745056250" sldId="282"/>
            <ac:spMk id="3" creationId="{5AAEC548-6B63-474B-8C62-1E06853D8906}"/>
          </ac:spMkLst>
        </pc:spChg>
        <pc:picChg chg="mod">
          <ac:chgData name="Janice Jeong" userId="1c47b2ec679544c6" providerId="LiveId" clId="{8EE5790E-1CE4-4D04-AF4B-63D56E249A1D}" dt="2021-05-25T17:50:34.264" v="6957" actId="1076"/>
          <ac:picMkLst>
            <pc:docMk/>
            <pc:sldMk cId="745056250" sldId="282"/>
            <ac:picMk id="6" creationId="{5C2DF5F4-89B5-452D-A646-9663E21F0AE5}"/>
          </ac:picMkLst>
        </pc:picChg>
      </pc:sldChg>
      <pc:sldChg chg="addSp delSp modSp new mod setBg setClrOvrMap">
        <pc:chgData name="Janice Jeong" userId="1c47b2ec679544c6" providerId="LiveId" clId="{8EE5790E-1CE4-4D04-AF4B-63D56E249A1D}" dt="2021-05-25T23:39:20.583" v="16715" actId="26606"/>
        <pc:sldMkLst>
          <pc:docMk/>
          <pc:sldMk cId="3521190249" sldId="283"/>
        </pc:sldMkLst>
        <pc:spChg chg="add del mod">
          <ac:chgData name="Janice Jeong" userId="1c47b2ec679544c6" providerId="LiveId" clId="{8EE5790E-1CE4-4D04-AF4B-63D56E249A1D}" dt="2021-05-25T23:39:20.583" v="16715" actId="26606"/>
          <ac:spMkLst>
            <pc:docMk/>
            <pc:sldMk cId="3521190249" sldId="283"/>
            <ac:spMk id="2" creationId="{7EA7E7C3-8BCE-4DE6-99C6-EDEE9528D3E9}"/>
          </ac:spMkLst>
        </pc:spChg>
        <pc:spChg chg="add del mod">
          <ac:chgData name="Janice Jeong" userId="1c47b2ec679544c6" providerId="LiveId" clId="{8EE5790E-1CE4-4D04-AF4B-63D56E249A1D}" dt="2021-05-25T23:39:08.100" v="16711" actId="26606"/>
          <ac:spMkLst>
            <pc:docMk/>
            <pc:sldMk cId="3521190249" sldId="283"/>
            <ac:spMk id="3" creationId="{DD948AF5-6885-4D19-9894-EF5116175271}"/>
          </ac:spMkLst>
        </pc:spChg>
        <pc:spChg chg="add del">
          <ac:chgData name="Janice Jeong" userId="1c47b2ec679544c6" providerId="LiveId" clId="{8EE5790E-1CE4-4D04-AF4B-63D56E249A1D}" dt="2021-05-25T23:38:55.047" v="16698" actId="26606"/>
          <ac:spMkLst>
            <pc:docMk/>
            <pc:sldMk cId="3521190249" sldId="283"/>
            <ac:spMk id="8" creationId="{E8A8EAB8-D2FF-444D-B34B-7D32F106AD0E}"/>
          </ac:spMkLst>
        </pc:spChg>
        <pc:spChg chg="add del">
          <ac:chgData name="Janice Jeong" userId="1c47b2ec679544c6" providerId="LiveId" clId="{8EE5790E-1CE4-4D04-AF4B-63D56E249A1D}" dt="2021-05-25T23:39:08.092" v="16710" actId="26606"/>
          <ac:spMkLst>
            <pc:docMk/>
            <pc:sldMk cId="3521190249" sldId="283"/>
            <ac:spMk id="9" creationId="{526E0BFB-CDF1-4990-8C11-AC849311E0A8}"/>
          </ac:spMkLst>
        </pc:spChg>
        <pc:spChg chg="add del">
          <ac:chgData name="Janice Jeong" userId="1c47b2ec679544c6" providerId="LiveId" clId="{8EE5790E-1CE4-4D04-AF4B-63D56E249A1D}" dt="2021-05-25T23:39:08.092" v="16710" actId="26606"/>
          <ac:spMkLst>
            <pc:docMk/>
            <pc:sldMk cId="3521190249" sldId="283"/>
            <ac:spMk id="11" creationId="{6069A1F8-9BEB-4786-9694-FC48B2D75D21}"/>
          </ac:spMkLst>
        </pc:spChg>
        <pc:spChg chg="add del">
          <ac:chgData name="Janice Jeong" userId="1c47b2ec679544c6" providerId="LiveId" clId="{8EE5790E-1CE4-4D04-AF4B-63D56E249A1D}" dt="2021-05-25T23:39:08.092" v="16710" actId="26606"/>
          <ac:spMkLst>
            <pc:docMk/>
            <pc:sldMk cId="3521190249" sldId="283"/>
            <ac:spMk id="13" creationId="{AF2F604E-43BE-4DC3-B983-E071523364F8}"/>
          </ac:spMkLst>
        </pc:spChg>
        <pc:spChg chg="add del">
          <ac:chgData name="Janice Jeong" userId="1c47b2ec679544c6" providerId="LiveId" clId="{8EE5790E-1CE4-4D04-AF4B-63D56E249A1D}" dt="2021-05-25T23:39:08.092" v="16710" actId="26606"/>
          <ac:spMkLst>
            <pc:docMk/>
            <pc:sldMk cId="3521190249" sldId="283"/>
            <ac:spMk id="15" creationId="{08C9B587-E65E-4B52-B37C-ABEBB6E87928}"/>
          </ac:spMkLst>
        </pc:spChg>
        <pc:spChg chg="add del">
          <ac:chgData name="Janice Jeong" userId="1c47b2ec679544c6" providerId="LiveId" clId="{8EE5790E-1CE4-4D04-AF4B-63D56E249A1D}" dt="2021-05-25T23:38:51.009" v="16688" actId="26606"/>
          <ac:spMkLst>
            <pc:docMk/>
            <pc:sldMk cId="3521190249" sldId="283"/>
            <ac:spMk id="17" creationId="{C2554CA6-288E-4202-BC52-2E5A8F0C0AED}"/>
          </ac:spMkLst>
        </pc:spChg>
        <pc:spChg chg="add del">
          <ac:chgData name="Janice Jeong" userId="1c47b2ec679544c6" providerId="LiveId" clId="{8EE5790E-1CE4-4D04-AF4B-63D56E249A1D}" dt="2021-05-25T23:39:20.583" v="16715" actId="26606"/>
          <ac:spMkLst>
            <pc:docMk/>
            <pc:sldMk cId="3521190249" sldId="283"/>
            <ac:spMk id="18" creationId="{E8A8EAB8-D2FF-444D-B34B-7D32F106AD0E}"/>
          </ac:spMkLst>
        </pc:spChg>
        <pc:spChg chg="add del">
          <ac:chgData name="Janice Jeong" userId="1c47b2ec679544c6" providerId="LiveId" clId="{8EE5790E-1CE4-4D04-AF4B-63D56E249A1D}" dt="2021-05-25T23:38:51.009" v="16688" actId="26606"/>
          <ac:spMkLst>
            <pc:docMk/>
            <pc:sldMk cId="3521190249" sldId="283"/>
            <ac:spMk id="19" creationId="{B10BB131-AC8E-4A8E-A5D1-36260F720C3B}"/>
          </ac:spMkLst>
        </pc:spChg>
        <pc:spChg chg="add del">
          <ac:chgData name="Janice Jeong" userId="1c47b2ec679544c6" providerId="LiveId" clId="{8EE5790E-1CE4-4D04-AF4B-63D56E249A1D}" dt="2021-05-25T23:38:51.009" v="16688" actId="26606"/>
          <ac:spMkLst>
            <pc:docMk/>
            <pc:sldMk cId="3521190249" sldId="283"/>
            <ac:spMk id="21" creationId="{5B7778FC-632E-4DCA-A7CB-0D7731CCF970}"/>
          </ac:spMkLst>
        </pc:spChg>
        <pc:spChg chg="add del">
          <ac:chgData name="Janice Jeong" userId="1c47b2ec679544c6" providerId="LiveId" clId="{8EE5790E-1CE4-4D04-AF4B-63D56E249A1D}" dt="2021-05-25T23:38:51.009" v="16688" actId="26606"/>
          <ac:spMkLst>
            <pc:docMk/>
            <pc:sldMk cId="3521190249" sldId="283"/>
            <ac:spMk id="23" creationId="{FA23A907-97FB-4A8F-880A-DD77401C4296}"/>
          </ac:spMkLst>
        </pc:spChg>
        <pc:spChg chg="add del">
          <ac:chgData name="Janice Jeong" userId="1c47b2ec679544c6" providerId="LiveId" clId="{8EE5790E-1CE4-4D04-AF4B-63D56E249A1D}" dt="2021-05-25T23:39:14.653" v="16712" actId="478"/>
          <ac:spMkLst>
            <pc:docMk/>
            <pc:sldMk cId="3521190249" sldId="283"/>
            <ac:spMk id="24" creationId="{DD948AF5-6885-4D19-9894-EF5116175271}"/>
          </ac:spMkLst>
        </pc:spChg>
        <pc:spChg chg="add del">
          <ac:chgData name="Janice Jeong" userId="1c47b2ec679544c6" providerId="LiveId" clId="{8EE5790E-1CE4-4D04-AF4B-63D56E249A1D}" dt="2021-05-25T23:38:52.455" v="16690" actId="26606"/>
          <ac:spMkLst>
            <pc:docMk/>
            <pc:sldMk cId="3521190249" sldId="283"/>
            <ac:spMk id="25" creationId="{70DFC902-7D23-471A-B557-B6B6917D7A0D}"/>
          </ac:spMkLst>
        </pc:spChg>
        <pc:spChg chg="add del">
          <ac:chgData name="Janice Jeong" userId="1c47b2ec679544c6" providerId="LiveId" clId="{8EE5790E-1CE4-4D04-AF4B-63D56E249A1D}" dt="2021-05-25T23:38:52.455" v="16690" actId="26606"/>
          <ac:spMkLst>
            <pc:docMk/>
            <pc:sldMk cId="3521190249" sldId="283"/>
            <ac:spMk id="26" creationId="{A55D5633-D557-4DCA-982C-FF36EB7A1C00}"/>
          </ac:spMkLst>
        </pc:spChg>
        <pc:spChg chg="add del">
          <ac:chgData name="Janice Jeong" userId="1c47b2ec679544c6" providerId="LiveId" clId="{8EE5790E-1CE4-4D04-AF4B-63D56E249A1D}" dt="2021-05-25T23:38:52.455" v="16690" actId="26606"/>
          <ac:spMkLst>
            <pc:docMk/>
            <pc:sldMk cId="3521190249" sldId="283"/>
            <ac:spMk id="27" creationId="{450D3AD2-FA80-415F-A9CE-54D884561CD7}"/>
          </ac:spMkLst>
        </pc:spChg>
        <pc:spChg chg="add del">
          <ac:chgData name="Janice Jeong" userId="1c47b2ec679544c6" providerId="LiveId" clId="{8EE5790E-1CE4-4D04-AF4B-63D56E249A1D}" dt="2021-05-25T23:39:20.575" v="16714" actId="26606"/>
          <ac:spMkLst>
            <pc:docMk/>
            <pc:sldMk cId="3521190249" sldId="283"/>
            <ac:spMk id="28" creationId="{66B332A4-D438-4773-A77F-5ED49A448D9D}"/>
          </ac:spMkLst>
        </pc:spChg>
        <pc:spChg chg="add del">
          <ac:chgData name="Janice Jeong" userId="1c47b2ec679544c6" providerId="LiveId" clId="{8EE5790E-1CE4-4D04-AF4B-63D56E249A1D}" dt="2021-05-25T23:39:20.575" v="16714" actId="26606"/>
          <ac:spMkLst>
            <pc:docMk/>
            <pc:sldMk cId="3521190249" sldId="283"/>
            <ac:spMk id="29" creationId="{DF9AD32D-FF05-44F4-BD4D-9CEE89B71EB9}"/>
          </ac:spMkLst>
        </pc:spChg>
        <pc:spChg chg="add">
          <ac:chgData name="Janice Jeong" userId="1c47b2ec679544c6" providerId="LiveId" clId="{8EE5790E-1CE4-4D04-AF4B-63D56E249A1D}" dt="2021-05-25T23:39:20.583" v="16715" actId="26606"/>
          <ac:spMkLst>
            <pc:docMk/>
            <pc:sldMk cId="3521190249" sldId="283"/>
            <ac:spMk id="31" creationId="{9358801C-1E89-48FF-B14F-D76A2EA14C8E}"/>
          </ac:spMkLst>
        </pc:spChg>
        <pc:spChg chg="add">
          <ac:chgData name="Janice Jeong" userId="1c47b2ec679544c6" providerId="LiveId" clId="{8EE5790E-1CE4-4D04-AF4B-63D56E249A1D}" dt="2021-05-25T23:39:20.583" v="16715" actId="26606"/>
          <ac:spMkLst>
            <pc:docMk/>
            <pc:sldMk cId="3521190249" sldId="283"/>
            <ac:spMk id="32" creationId="{FB5B0058-AF13-4859-B429-4EDDE2A26F7F}"/>
          </ac:spMkLst>
        </pc:spChg>
        <pc:picChg chg="add del">
          <ac:chgData name="Janice Jeong" userId="1c47b2ec679544c6" providerId="LiveId" clId="{8EE5790E-1CE4-4D04-AF4B-63D56E249A1D}" dt="2021-05-25T23:39:08.092" v="16710" actId="26606"/>
          <ac:picMkLst>
            <pc:docMk/>
            <pc:sldMk cId="3521190249" sldId="283"/>
            <ac:picMk id="5" creationId="{ADDF51D1-17EB-4F39-BC03-B3AC52AFEB6E}"/>
          </ac:picMkLst>
        </pc:picChg>
        <pc:cxnChg chg="add del">
          <ac:chgData name="Janice Jeong" userId="1c47b2ec679544c6" providerId="LiveId" clId="{8EE5790E-1CE4-4D04-AF4B-63D56E249A1D}" dt="2021-05-25T23:38:55.047" v="16698" actId="26606"/>
          <ac:cxnSpMkLst>
            <pc:docMk/>
            <pc:sldMk cId="3521190249" sldId="283"/>
            <ac:cxnSpMk id="10" creationId="{067633D1-6EE6-4118-B9F0-B363477BEE7A}"/>
          </ac:cxnSpMkLst>
        </pc:cxnChg>
        <pc:cxnChg chg="add del">
          <ac:chgData name="Janice Jeong" userId="1c47b2ec679544c6" providerId="LiveId" clId="{8EE5790E-1CE4-4D04-AF4B-63D56E249A1D}" dt="2021-05-25T23:38:55.047" v="16698" actId="26606"/>
          <ac:cxnSpMkLst>
            <pc:docMk/>
            <pc:sldMk cId="3521190249" sldId="283"/>
            <ac:cxnSpMk id="12" creationId="{4AD7FFC6-42A9-49CB-B5E9-B3F6B038331B}"/>
          </ac:cxnSpMkLst>
        </pc:cxnChg>
        <pc:cxnChg chg="add del">
          <ac:chgData name="Janice Jeong" userId="1c47b2ec679544c6" providerId="LiveId" clId="{8EE5790E-1CE4-4D04-AF4B-63D56E249A1D}" dt="2021-05-25T23:39:20.583" v="16715" actId="26606"/>
          <ac:cxnSpMkLst>
            <pc:docMk/>
            <pc:sldMk cId="3521190249" sldId="283"/>
            <ac:cxnSpMk id="20" creationId="{067633D1-6EE6-4118-B9F0-B363477BEE7A}"/>
          </ac:cxnSpMkLst>
        </pc:cxnChg>
        <pc:cxnChg chg="add del">
          <ac:chgData name="Janice Jeong" userId="1c47b2ec679544c6" providerId="LiveId" clId="{8EE5790E-1CE4-4D04-AF4B-63D56E249A1D}" dt="2021-05-25T23:39:20.583" v="16715" actId="26606"/>
          <ac:cxnSpMkLst>
            <pc:docMk/>
            <pc:sldMk cId="3521190249" sldId="283"/>
            <ac:cxnSpMk id="22" creationId="{4AD7FFC6-42A9-49CB-B5E9-B3F6B038331B}"/>
          </ac:cxnSpMkLst>
        </pc:cxnChg>
        <pc:cxnChg chg="add">
          <ac:chgData name="Janice Jeong" userId="1c47b2ec679544c6" providerId="LiveId" clId="{8EE5790E-1CE4-4D04-AF4B-63D56E249A1D}" dt="2021-05-25T23:39:20.583" v="16715" actId="26606"/>
          <ac:cxnSpMkLst>
            <pc:docMk/>
            <pc:sldMk cId="3521190249" sldId="283"/>
            <ac:cxnSpMk id="33" creationId="{AB88284F-ED00-40CA-B57D-89C49E8EC6E9}"/>
          </ac:cxnSpMkLst>
        </pc:cxnChg>
        <pc:cxnChg chg="add">
          <ac:chgData name="Janice Jeong" userId="1c47b2ec679544c6" providerId="LiveId" clId="{8EE5790E-1CE4-4D04-AF4B-63D56E249A1D}" dt="2021-05-25T23:39:20.583" v="16715" actId="26606"/>
          <ac:cxnSpMkLst>
            <pc:docMk/>
            <pc:sldMk cId="3521190249" sldId="283"/>
            <ac:cxnSpMk id="34" creationId="{FEA8332D-EA74-40A2-8709-00EDB23792E1}"/>
          </ac:cxnSpMkLst>
        </pc:cxnChg>
      </pc:sldChg>
      <pc:sldChg chg="addSp delSp modSp add mod setBg delDesignElem">
        <pc:chgData name="Janice Jeong" userId="1c47b2ec679544c6" providerId="LiveId" clId="{8EE5790E-1CE4-4D04-AF4B-63D56E249A1D}" dt="2021-05-26T03:44:42.098" v="23032" actId="27636"/>
        <pc:sldMkLst>
          <pc:docMk/>
          <pc:sldMk cId="575413127" sldId="284"/>
        </pc:sldMkLst>
        <pc:spChg chg="mod">
          <ac:chgData name="Janice Jeong" userId="1c47b2ec679544c6" providerId="LiveId" clId="{8EE5790E-1CE4-4D04-AF4B-63D56E249A1D}" dt="2021-05-26T03:39:31.917" v="22646" actId="20577"/>
          <ac:spMkLst>
            <pc:docMk/>
            <pc:sldMk cId="575413127" sldId="284"/>
            <ac:spMk id="2" creationId="{6262BE0B-4D46-48E4-BB04-48488298D5EE}"/>
          </ac:spMkLst>
        </pc:spChg>
        <pc:spChg chg="mod">
          <ac:chgData name="Janice Jeong" userId="1c47b2ec679544c6" providerId="LiveId" clId="{8EE5790E-1CE4-4D04-AF4B-63D56E249A1D}" dt="2021-05-26T03:44:42.098" v="23032" actId="27636"/>
          <ac:spMkLst>
            <pc:docMk/>
            <pc:sldMk cId="575413127" sldId="284"/>
            <ac:spMk id="3" creationId="{C854B2F9-376A-4173-BBC8-C0797974123C}"/>
          </ac:spMkLst>
        </pc:spChg>
        <pc:spChg chg="add">
          <ac:chgData name="Janice Jeong" userId="1c47b2ec679544c6" providerId="LiveId" clId="{8EE5790E-1CE4-4D04-AF4B-63D56E249A1D}" dt="2021-05-26T00:11:13.100" v="18478" actId="26606"/>
          <ac:spMkLst>
            <pc:docMk/>
            <pc:sldMk cId="575413127" sldId="284"/>
            <ac:spMk id="8" creationId="{70DFC902-7D23-471A-B557-B6B6917D7A0D}"/>
          </ac:spMkLst>
        </pc:spChg>
        <pc:spChg chg="add">
          <ac:chgData name="Janice Jeong" userId="1c47b2ec679544c6" providerId="LiveId" clId="{8EE5790E-1CE4-4D04-AF4B-63D56E249A1D}" dt="2021-05-26T00:11:13.100" v="18478" actId="26606"/>
          <ac:spMkLst>
            <pc:docMk/>
            <pc:sldMk cId="575413127" sldId="284"/>
            <ac:spMk id="10" creationId="{A55D5633-D557-4DCA-982C-FF36EB7A1C00}"/>
          </ac:spMkLst>
        </pc:spChg>
        <pc:spChg chg="add">
          <ac:chgData name="Janice Jeong" userId="1c47b2ec679544c6" providerId="LiveId" clId="{8EE5790E-1CE4-4D04-AF4B-63D56E249A1D}" dt="2021-05-26T00:11:13.100" v="18478" actId="26606"/>
          <ac:spMkLst>
            <pc:docMk/>
            <pc:sldMk cId="575413127" sldId="284"/>
            <ac:spMk id="12" creationId="{450D3AD2-FA80-415F-A9CE-54D884561CD7}"/>
          </ac:spMkLst>
        </pc:spChg>
        <pc:spChg chg="del">
          <ac:chgData name="Janice Jeong" userId="1c47b2ec679544c6" providerId="LiveId" clId="{8EE5790E-1CE4-4D04-AF4B-63D56E249A1D}" dt="2021-05-25T17:52:57.533" v="7228"/>
          <ac:spMkLst>
            <pc:docMk/>
            <pc:sldMk cId="575413127" sldId="284"/>
            <ac:spMk id="92" creationId="{B95B9BA8-1D69-4796-85F5-B6D0BD52354B}"/>
          </ac:spMkLst>
        </pc:spChg>
        <pc:grpChg chg="del">
          <ac:chgData name="Janice Jeong" userId="1c47b2ec679544c6" providerId="LiveId" clId="{8EE5790E-1CE4-4D04-AF4B-63D56E249A1D}" dt="2021-05-25T17:52:57.533" v="7228"/>
          <ac:grpSpMkLst>
            <pc:docMk/>
            <pc:sldMk cId="575413127" sldId="284"/>
            <ac:grpSpMk id="93" creationId="{A18E8AF0-57F3-4E67-AB90-C8DAC71353FE}"/>
          </ac:grpSpMkLst>
        </pc:grpChg>
        <pc:picChg chg="del">
          <ac:chgData name="Janice Jeong" userId="1c47b2ec679544c6" providerId="LiveId" clId="{8EE5790E-1CE4-4D04-AF4B-63D56E249A1D}" dt="2021-05-25T17:55:07.452" v="7236" actId="478"/>
          <ac:picMkLst>
            <pc:docMk/>
            <pc:sldMk cId="575413127" sldId="284"/>
            <ac:picMk id="13" creationId="{0C72466B-479F-48E6-8F04-B5F4B73741ED}"/>
          </ac:picMkLst>
        </pc:picChg>
        <pc:picChg chg="del">
          <ac:chgData name="Janice Jeong" userId="1c47b2ec679544c6" providerId="LiveId" clId="{8EE5790E-1CE4-4D04-AF4B-63D56E249A1D}" dt="2021-05-25T17:55:08.939" v="7237" actId="478"/>
          <ac:picMkLst>
            <pc:docMk/>
            <pc:sldMk cId="575413127" sldId="284"/>
            <ac:picMk id="16" creationId="{EA01089A-206C-4E8C-8E21-9F1D3CC19E89}"/>
          </ac:picMkLst>
        </pc:picChg>
      </pc:sldChg>
      <pc:sldChg chg="addSp delSp modSp add mod setBg setClrOvrMap delDesignElem">
        <pc:chgData name="Janice Jeong" userId="1c47b2ec679544c6" providerId="LiveId" clId="{8EE5790E-1CE4-4D04-AF4B-63D56E249A1D}" dt="2021-05-26T03:39:35.829" v="22648" actId="20577"/>
        <pc:sldMkLst>
          <pc:docMk/>
          <pc:sldMk cId="748234293" sldId="285"/>
        </pc:sldMkLst>
        <pc:spChg chg="mod ord">
          <ac:chgData name="Janice Jeong" userId="1c47b2ec679544c6" providerId="LiveId" clId="{8EE5790E-1CE4-4D04-AF4B-63D56E249A1D}" dt="2021-05-26T03:39:35.829" v="22648" actId="20577"/>
          <ac:spMkLst>
            <pc:docMk/>
            <pc:sldMk cId="748234293" sldId="285"/>
            <ac:spMk id="2" creationId="{DD712B7B-002E-4199-87C7-22CF3BE943E0}"/>
          </ac:spMkLst>
        </pc:spChg>
        <pc:spChg chg="add mod ord">
          <ac:chgData name="Janice Jeong" userId="1c47b2ec679544c6" providerId="LiveId" clId="{8EE5790E-1CE4-4D04-AF4B-63D56E249A1D}" dt="2021-05-26T02:55:48.561" v="19536" actId="20577"/>
          <ac:spMkLst>
            <pc:docMk/>
            <pc:sldMk cId="748234293" sldId="285"/>
            <ac:spMk id="3" creationId="{5980DB96-6AF4-42DE-8757-AA11EB7FC7C7}"/>
          </ac:spMkLst>
        </pc:spChg>
        <pc:spChg chg="del">
          <ac:chgData name="Janice Jeong" userId="1c47b2ec679544c6" providerId="LiveId" clId="{8EE5790E-1CE4-4D04-AF4B-63D56E249A1D}" dt="2021-05-25T17:52:57.533" v="7228"/>
          <ac:spMkLst>
            <pc:docMk/>
            <pc:sldMk cId="748234293" sldId="285"/>
            <ac:spMk id="42" creationId="{6753252F-4873-4F63-801D-CC719279A7D5}"/>
          </ac:spMkLst>
        </pc:spChg>
        <pc:spChg chg="del">
          <ac:chgData name="Janice Jeong" userId="1c47b2ec679544c6" providerId="LiveId" clId="{8EE5790E-1CE4-4D04-AF4B-63D56E249A1D}" dt="2021-05-25T17:52:57.533" v="7228"/>
          <ac:spMkLst>
            <pc:docMk/>
            <pc:sldMk cId="748234293" sldId="285"/>
            <ac:spMk id="43" creationId="{047C8CCB-F95D-4249-92DD-651249D3535A}"/>
          </ac:spMkLst>
        </pc:spChg>
        <pc:spChg chg="add del">
          <ac:chgData name="Janice Jeong" userId="1c47b2ec679544c6" providerId="LiveId" clId="{8EE5790E-1CE4-4D04-AF4B-63D56E249A1D}" dt="2021-05-26T00:11:26.229" v="18482" actId="26606"/>
          <ac:spMkLst>
            <pc:docMk/>
            <pc:sldMk cId="748234293" sldId="285"/>
            <ac:spMk id="71" creationId="{8DF8AE6E-38CD-4B2A-8E02-F099DD30EF40}"/>
          </ac:spMkLst>
        </pc:spChg>
        <pc:spChg chg="add del">
          <ac:chgData name="Janice Jeong" userId="1c47b2ec679544c6" providerId="LiveId" clId="{8EE5790E-1CE4-4D04-AF4B-63D56E249A1D}" dt="2021-05-26T00:11:26.229" v="18482" actId="26606"/>
          <ac:spMkLst>
            <pc:docMk/>
            <pc:sldMk cId="748234293" sldId="285"/>
            <ac:spMk id="73" creationId="{23293907-0F26-4752-BCD0-3AC2C5026383}"/>
          </ac:spMkLst>
        </pc:spChg>
        <pc:spChg chg="add del">
          <ac:chgData name="Janice Jeong" userId="1c47b2ec679544c6" providerId="LiveId" clId="{8EE5790E-1CE4-4D04-AF4B-63D56E249A1D}" dt="2021-05-26T00:11:26.229" v="18482" actId="26606"/>
          <ac:spMkLst>
            <pc:docMk/>
            <pc:sldMk cId="748234293" sldId="285"/>
            <ac:spMk id="75" creationId="{1E32D174-F8A9-4FF0-8888-1B4F5E184961}"/>
          </ac:spMkLst>
        </pc:spChg>
        <pc:spChg chg="add del">
          <ac:chgData name="Janice Jeong" userId="1c47b2ec679544c6" providerId="LiveId" clId="{8EE5790E-1CE4-4D04-AF4B-63D56E249A1D}" dt="2021-05-26T00:11:26.229" v="18482" actId="26606"/>
          <ac:spMkLst>
            <pc:docMk/>
            <pc:sldMk cId="748234293" sldId="285"/>
            <ac:spMk id="77" creationId="{769201C5-687E-46FB-BA72-23BA40BFEE1E}"/>
          </ac:spMkLst>
        </pc:spChg>
        <pc:spChg chg="add del">
          <ac:chgData name="Janice Jeong" userId="1c47b2ec679544c6" providerId="LiveId" clId="{8EE5790E-1CE4-4D04-AF4B-63D56E249A1D}" dt="2021-05-26T00:11:26.229" v="18482" actId="26606"/>
          <ac:spMkLst>
            <pc:docMk/>
            <pc:sldMk cId="748234293" sldId="285"/>
            <ac:spMk id="79" creationId="{339141A8-FDFD-4ABE-A499-72C9669F4BE6}"/>
          </ac:spMkLst>
        </pc:spChg>
        <pc:spChg chg="add del">
          <ac:chgData name="Janice Jeong" userId="1c47b2ec679544c6" providerId="LiveId" clId="{8EE5790E-1CE4-4D04-AF4B-63D56E249A1D}" dt="2021-05-26T00:11:26.229" v="18482" actId="26606"/>
          <ac:spMkLst>
            <pc:docMk/>
            <pc:sldMk cId="748234293" sldId="285"/>
            <ac:spMk id="81" creationId="{8A439E11-755A-4258-859D-56A6B6AFCB66}"/>
          </ac:spMkLst>
        </pc:spChg>
        <pc:spChg chg="add del">
          <ac:chgData name="Janice Jeong" userId="1c47b2ec679544c6" providerId="LiveId" clId="{8EE5790E-1CE4-4D04-AF4B-63D56E249A1D}" dt="2021-05-26T00:11:26.229" v="18482" actId="26606"/>
          <ac:spMkLst>
            <pc:docMk/>
            <pc:sldMk cId="748234293" sldId="285"/>
            <ac:spMk id="83" creationId="{E916EF49-F958-4F28-A999-F8FA8D09AF86}"/>
          </ac:spMkLst>
        </pc:spChg>
        <pc:spChg chg="add del">
          <ac:chgData name="Janice Jeong" userId="1c47b2ec679544c6" providerId="LiveId" clId="{8EE5790E-1CE4-4D04-AF4B-63D56E249A1D}" dt="2021-05-26T00:11:26.229" v="18482" actId="26606"/>
          <ac:spMkLst>
            <pc:docMk/>
            <pc:sldMk cId="748234293" sldId="285"/>
            <ac:spMk id="85" creationId="{A7665D74-DFEA-412C-928C-F090E67084F3}"/>
          </ac:spMkLst>
        </pc:spChg>
        <pc:spChg chg="add del">
          <ac:chgData name="Janice Jeong" userId="1c47b2ec679544c6" providerId="LiveId" clId="{8EE5790E-1CE4-4D04-AF4B-63D56E249A1D}" dt="2021-05-26T00:11:26.229" v="18482" actId="26606"/>
          <ac:spMkLst>
            <pc:docMk/>
            <pc:sldMk cId="748234293" sldId="285"/>
            <ac:spMk id="87" creationId="{3E84BD56-679D-4E0C-9C9B-D694ABF07373}"/>
          </ac:spMkLst>
        </pc:spChg>
        <pc:spChg chg="add del">
          <ac:chgData name="Janice Jeong" userId="1c47b2ec679544c6" providerId="LiveId" clId="{8EE5790E-1CE4-4D04-AF4B-63D56E249A1D}" dt="2021-05-26T00:11:26.229" v="18482" actId="26606"/>
          <ac:spMkLst>
            <pc:docMk/>
            <pc:sldMk cId="748234293" sldId="285"/>
            <ac:spMk id="89" creationId="{2335FEDF-EF88-4E68-9CF7-5A72EF32AFC2}"/>
          </ac:spMkLst>
        </pc:spChg>
        <pc:spChg chg="add del">
          <ac:chgData name="Janice Jeong" userId="1c47b2ec679544c6" providerId="LiveId" clId="{8EE5790E-1CE4-4D04-AF4B-63D56E249A1D}" dt="2021-05-26T00:11:26.229" v="18482" actId="26606"/>
          <ac:spMkLst>
            <pc:docMk/>
            <pc:sldMk cId="748234293" sldId="285"/>
            <ac:spMk id="91" creationId="{837A7BE2-DF08-4ECE-A520-13927DBF4C5E}"/>
          </ac:spMkLst>
        </pc:spChg>
        <pc:spChg chg="add del">
          <ac:chgData name="Janice Jeong" userId="1c47b2ec679544c6" providerId="LiveId" clId="{8EE5790E-1CE4-4D04-AF4B-63D56E249A1D}" dt="2021-05-26T00:11:41.819" v="18484" actId="26606"/>
          <ac:spMkLst>
            <pc:docMk/>
            <pc:sldMk cId="748234293" sldId="285"/>
            <ac:spMk id="1028" creationId="{23293907-0F26-4752-BCD0-3AC2C5026383}"/>
          </ac:spMkLst>
        </pc:spChg>
        <pc:spChg chg="add del">
          <ac:chgData name="Janice Jeong" userId="1c47b2ec679544c6" providerId="LiveId" clId="{8EE5790E-1CE4-4D04-AF4B-63D56E249A1D}" dt="2021-05-26T00:11:41.819" v="18484" actId="26606"/>
          <ac:spMkLst>
            <pc:docMk/>
            <pc:sldMk cId="748234293" sldId="285"/>
            <ac:spMk id="1029" creationId="{339141A8-FDFD-4ABE-A499-72C9669F4BE6}"/>
          </ac:spMkLst>
        </pc:spChg>
        <pc:spChg chg="add del">
          <ac:chgData name="Janice Jeong" userId="1c47b2ec679544c6" providerId="LiveId" clId="{8EE5790E-1CE4-4D04-AF4B-63D56E249A1D}" dt="2021-05-26T00:11:41.819" v="18484" actId="26606"/>
          <ac:spMkLst>
            <pc:docMk/>
            <pc:sldMk cId="748234293" sldId="285"/>
            <ac:spMk id="1030" creationId="{E916EF49-F958-4F28-A999-F8FA8D09AF86}"/>
          </ac:spMkLst>
        </pc:spChg>
        <pc:spChg chg="add del">
          <ac:chgData name="Janice Jeong" userId="1c47b2ec679544c6" providerId="LiveId" clId="{8EE5790E-1CE4-4D04-AF4B-63D56E249A1D}" dt="2021-05-26T00:11:41.819" v="18484" actId="26606"/>
          <ac:spMkLst>
            <pc:docMk/>
            <pc:sldMk cId="748234293" sldId="285"/>
            <ac:spMk id="1031" creationId="{A7665D74-DFEA-412C-928C-F090E67084F3}"/>
          </ac:spMkLst>
        </pc:spChg>
        <pc:spChg chg="add del">
          <ac:chgData name="Janice Jeong" userId="1c47b2ec679544c6" providerId="LiveId" clId="{8EE5790E-1CE4-4D04-AF4B-63D56E249A1D}" dt="2021-05-26T00:11:41.819" v="18484" actId="26606"/>
          <ac:spMkLst>
            <pc:docMk/>
            <pc:sldMk cId="748234293" sldId="285"/>
            <ac:spMk id="1032" creationId="{2335FEDF-EF88-4E68-9CF7-5A72EF32AFC2}"/>
          </ac:spMkLst>
        </pc:spChg>
        <pc:spChg chg="add del">
          <ac:chgData name="Janice Jeong" userId="1c47b2ec679544c6" providerId="LiveId" clId="{8EE5790E-1CE4-4D04-AF4B-63D56E249A1D}" dt="2021-05-26T00:11:41.819" v="18484" actId="26606"/>
          <ac:spMkLst>
            <pc:docMk/>
            <pc:sldMk cId="748234293" sldId="285"/>
            <ac:spMk id="1033" creationId="{837A7BE2-DF08-4ECE-A520-13927DBF4C5E}"/>
          </ac:spMkLst>
        </pc:spChg>
        <pc:spChg chg="add del">
          <ac:chgData name="Janice Jeong" userId="1c47b2ec679544c6" providerId="LiveId" clId="{8EE5790E-1CE4-4D04-AF4B-63D56E249A1D}" dt="2021-05-26T00:11:47.188" v="18486" actId="26606"/>
          <ac:spMkLst>
            <pc:docMk/>
            <pc:sldMk cId="748234293" sldId="285"/>
            <ac:spMk id="1035" creationId="{12C63567-9A18-430B-817B-152D609F572F}"/>
          </ac:spMkLst>
        </pc:spChg>
        <pc:spChg chg="add del">
          <ac:chgData name="Janice Jeong" userId="1c47b2ec679544c6" providerId="LiveId" clId="{8EE5790E-1CE4-4D04-AF4B-63D56E249A1D}" dt="2021-05-26T00:11:50.034" v="18488" actId="26606"/>
          <ac:spMkLst>
            <pc:docMk/>
            <pc:sldMk cId="748234293" sldId="285"/>
            <ac:spMk id="1037" creationId="{AB902CB9-C7DC-4673-B7D5-F22DCF0EC54E}"/>
          </ac:spMkLst>
        </pc:spChg>
        <pc:spChg chg="add del">
          <ac:chgData name="Janice Jeong" userId="1c47b2ec679544c6" providerId="LiveId" clId="{8EE5790E-1CE4-4D04-AF4B-63D56E249A1D}" dt="2021-05-26T00:11:55.742" v="18490" actId="26606"/>
          <ac:spMkLst>
            <pc:docMk/>
            <pc:sldMk cId="748234293" sldId="285"/>
            <ac:spMk id="1039" creationId="{12C63567-9A18-430B-817B-152D609F572F}"/>
          </ac:spMkLst>
        </pc:spChg>
        <pc:spChg chg="add del">
          <ac:chgData name="Janice Jeong" userId="1c47b2ec679544c6" providerId="LiveId" clId="{8EE5790E-1CE4-4D04-AF4B-63D56E249A1D}" dt="2021-05-26T00:11:58.920" v="18492" actId="26606"/>
          <ac:spMkLst>
            <pc:docMk/>
            <pc:sldMk cId="748234293" sldId="285"/>
            <ac:spMk id="1041" creationId="{8DF8AE6E-38CD-4B2A-8E02-F099DD30EF40}"/>
          </ac:spMkLst>
        </pc:spChg>
        <pc:spChg chg="add del">
          <ac:chgData name="Janice Jeong" userId="1c47b2ec679544c6" providerId="LiveId" clId="{8EE5790E-1CE4-4D04-AF4B-63D56E249A1D}" dt="2021-05-26T00:11:58.920" v="18492" actId="26606"/>
          <ac:spMkLst>
            <pc:docMk/>
            <pc:sldMk cId="748234293" sldId="285"/>
            <ac:spMk id="1042" creationId="{23293907-0F26-4752-BCD0-3AC2C5026383}"/>
          </ac:spMkLst>
        </pc:spChg>
        <pc:spChg chg="add del">
          <ac:chgData name="Janice Jeong" userId="1c47b2ec679544c6" providerId="LiveId" clId="{8EE5790E-1CE4-4D04-AF4B-63D56E249A1D}" dt="2021-05-26T00:11:58.920" v="18492" actId="26606"/>
          <ac:spMkLst>
            <pc:docMk/>
            <pc:sldMk cId="748234293" sldId="285"/>
            <ac:spMk id="1043" creationId="{1E32D174-F8A9-4FF0-8888-1B4F5E184961}"/>
          </ac:spMkLst>
        </pc:spChg>
        <pc:spChg chg="add del">
          <ac:chgData name="Janice Jeong" userId="1c47b2ec679544c6" providerId="LiveId" clId="{8EE5790E-1CE4-4D04-AF4B-63D56E249A1D}" dt="2021-05-26T00:11:58.920" v="18492" actId="26606"/>
          <ac:spMkLst>
            <pc:docMk/>
            <pc:sldMk cId="748234293" sldId="285"/>
            <ac:spMk id="1044" creationId="{769201C5-687E-46FB-BA72-23BA40BFEE1E}"/>
          </ac:spMkLst>
        </pc:spChg>
        <pc:spChg chg="add del">
          <ac:chgData name="Janice Jeong" userId="1c47b2ec679544c6" providerId="LiveId" clId="{8EE5790E-1CE4-4D04-AF4B-63D56E249A1D}" dt="2021-05-26T00:11:58.920" v="18492" actId="26606"/>
          <ac:spMkLst>
            <pc:docMk/>
            <pc:sldMk cId="748234293" sldId="285"/>
            <ac:spMk id="1045" creationId="{339141A8-FDFD-4ABE-A499-72C9669F4BE6}"/>
          </ac:spMkLst>
        </pc:spChg>
        <pc:spChg chg="add del">
          <ac:chgData name="Janice Jeong" userId="1c47b2ec679544c6" providerId="LiveId" clId="{8EE5790E-1CE4-4D04-AF4B-63D56E249A1D}" dt="2021-05-26T00:11:58.920" v="18492" actId="26606"/>
          <ac:spMkLst>
            <pc:docMk/>
            <pc:sldMk cId="748234293" sldId="285"/>
            <ac:spMk id="1046" creationId="{8A439E11-755A-4258-859D-56A6B6AFCB66}"/>
          </ac:spMkLst>
        </pc:spChg>
        <pc:spChg chg="add del">
          <ac:chgData name="Janice Jeong" userId="1c47b2ec679544c6" providerId="LiveId" clId="{8EE5790E-1CE4-4D04-AF4B-63D56E249A1D}" dt="2021-05-26T00:11:58.920" v="18492" actId="26606"/>
          <ac:spMkLst>
            <pc:docMk/>
            <pc:sldMk cId="748234293" sldId="285"/>
            <ac:spMk id="1047" creationId="{E916EF49-F958-4F28-A999-F8FA8D09AF86}"/>
          </ac:spMkLst>
        </pc:spChg>
        <pc:spChg chg="add del">
          <ac:chgData name="Janice Jeong" userId="1c47b2ec679544c6" providerId="LiveId" clId="{8EE5790E-1CE4-4D04-AF4B-63D56E249A1D}" dt="2021-05-26T00:11:58.920" v="18492" actId="26606"/>
          <ac:spMkLst>
            <pc:docMk/>
            <pc:sldMk cId="748234293" sldId="285"/>
            <ac:spMk id="1048" creationId="{A7665D74-DFEA-412C-928C-F090E67084F3}"/>
          </ac:spMkLst>
        </pc:spChg>
        <pc:spChg chg="add del">
          <ac:chgData name="Janice Jeong" userId="1c47b2ec679544c6" providerId="LiveId" clId="{8EE5790E-1CE4-4D04-AF4B-63D56E249A1D}" dt="2021-05-26T00:11:58.920" v="18492" actId="26606"/>
          <ac:spMkLst>
            <pc:docMk/>
            <pc:sldMk cId="748234293" sldId="285"/>
            <ac:spMk id="1049" creationId="{3E84BD56-679D-4E0C-9C9B-D694ABF07373}"/>
          </ac:spMkLst>
        </pc:spChg>
        <pc:spChg chg="add del">
          <ac:chgData name="Janice Jeong" userId="1c47b2ec679544c6" providerId="LiveId" clId="{8EE5790E-1CE4-4D04-AF4B-63D56E249A1D}" dt="2021-05-26T00:11:58.920" v="18492" actId="26606"/>
          <ac:spMkLst>
            <pc:docMk/>
            <pc:sldMk cId="748234293" sldId="285"/>
            <ac:spMk id="1050" creationId="{2335FEDF-EF88-4E68-9CF7-5A72EF32AFC2}"/>
          </ac:spMkLst>
        </pc:spChg>
        <pc:spChg chg="add del">
          <ac:chgData name="Janice Jeong" userId="1c47b2ec679544c6" providerId="LiveId" clId="{8EE5790E-1CE4-4D04-AF4B-63D56E249A1D}" dt="2021-05-26T00:11:58.920" v="18492" actId="26606"/>
          <ac:spMkLst>
            <pc:docMk/>
            <pc:sldMk cId="748234293" sldId="285"/>
            <ac:spMk id="1051" creationId="{837A7BE2-DF08-4ECE-A520-13927DBF4C5E}"/>
          </ac:spMkLst>
        </pc:spChg>
        <pc:spChg chg="add del">
          <ac:chgData name="Janice Jeong" userId="1c47b2ec679544c6" providerId="LiveId" clId="{8EE5790E-1CE4-4D04-AF4B-63D56E249A1D}" dt="2021-05-26T00:12:04.605" v="18494" actId="26606"/>
          <ac:spMkLst>
            <pc:docMk/>
            <pc:sldMk cId="748234293" sldId="285"/>
            <ac:spMk id="1053" creationId="{07977D39-626F-40D7-B00F-16E02602DD5A}"/>
          </ac:spMkLst>
        </pc:spChg>
        <pc:spChg chg="add del">
          <ac:chgData name="Janice Jeong" userId="1c47b2ec679544c6" providerId="LiveId" clId="{8EE5790E-1CE4-4D04-AF4B-63D56E249A1D}" dt="2021-05-26T00:12:04.605" v="18494" actId="26606"/>
          <ac:spMkLst>
            <pc:docMk/>
            <pc:sldMk cId="748234293" sldId="285"/>
            <ac:spMk id="1054" creationId="{B905CDE4-B751-4B3E-B625-6E59F8903414}"/>
          </ac:spMkLst>
        </pc:spChg>
        <pc:spChg chg="add del">
          <ac:chgData name="Janice Jeong" userId="1c47b2ec679544c6" providerId="LiveId" clId="{8EE5790E-1CE4-4D04-AF4B-63D56E249A1D}" dt="2021-05-26T00:12:04.605" v="18494" actId="26606"/>
          <ac:spMkLst>
            <pc:docMk/>
            <pc:sldMk cId="748234293" sldId="285"/>
            <ac:spMk id="1055" creationId="{08108C16-F4C0-44AA-999D-17BD39219B24}"/>
          </ac:spMkLst>
        </pc:spChg>
        <pc:spChg chg="add del">
          <ac:chgData name="Janice Jeong" userId="1c47b2ec679544c6" providerId="LiveId" clId="{8EE5790E-1CE4-4D04-AF4B-63D56E249A1D}" dt="2021-05-26T00:12:04.605" v="18494" actId="26606"/>
          <ac:spMkLst>
            <pc:docMk/>
            <pc:sldMk cId="748234293" sldId="285"/>
            <ac:spMk id="1056" creationId="{CDC29AC1-2821-4FCC-B597-88DAF39C36FE}"/>
          </ac:spMkLst>
        </pc:spChg>
        <pc:spChg chg="add del">
          <ac:chgData name="Janice Jeong" userId="1c47b2ec679544c6" providerId="LiveId" clId="{8EE5790E-1CE4-4D04-AF4B-63D56E249A1D}" dt="2021-05-26T00:12:04.605" v="18494" actId="26606"/>
          <ac:spMkLst>
            <pc:docMk/>
            <pc:sldMk cId="748234293" sldId="285"/>
            <ac:spMk id="1057" creationId="{C8F10CB3-3B5E-4C7A-98CF-B87454DDFA39}"/>
          </ac:spMkLst>
        </pc:spChg>
        <pc:spChg chg="add del">
          <ac:chgData name="Janice Jeong" userId="1c47b2ec679544c6" providerId="LiveId" clId="{8EE5790E-1CE4-4D04-AF4B-63D56E249A1D}" dt="2021-05-26T00:12:09.899" v="18496" actId="26606"/>
          <ac:spMkLst>
            <pc:docMk/>
            <pc:sldMk cId="748234293" sldId="285"/>
            <ac:spMk id="1059" creationId="{23293907-0F26-4752-BCD0-3AC2C5026383}"/>
          </ac:spMkLst>
        </pc:spChg>
        <pc:spChg chg="add del">
          <ac:chgData name="Janice Jeong" userId="1c47b2ec679544c6" providerId="LiveId" clId="{8EE5790E-1CE4-4D04-AF4B-63D56E249A1D}" dt="2021-05-26T00:12:09.899" v="18496" actId="26606"/>
          <ac:spMkLst>
            <pc:docMk/>
            <pc:sldMk cId="748234293" sldId="285"/>
            <ac:spMk id="1060" creationId="{339141A8-FDFD-4ABE-A499-72C9669F4BE6}"/>
          </ac:spMkLst>
        </pc:spChg>
        <pc:spChg chg="add del">
          <ac:chgData name="Janice Jeong" userId="1c47b2ec679544c6" providerId="LiveId" clId="{8EE5790E-1CE4-4D04-AF4B-63D56E249A1D}" dt="2021-05-26T00:12:09.899" v="18496" actId="26606"/>
          <ac:spMkLst>
            <pc:docMk/>
            <pc:sldMk cId="748234293" sldId="285"/>
            <ac:spMk id="1061" creationId="{E916EF49-F958-4F28-A999-F8FA8D09AF86}"/>
          </ac:spMkLst>
        </pc:spChg>
        <pc:spChg chg="add del">
          <ac:chgData name="Janice Jeong" userId="1c47b2ec679544c6" providerId="LiveId" clId="{8EE5790E-1CE4-4D04-AF4B-63D56E249A1D}" dt="2021-05-26T00:12:09.899" v="18496" actId="26606"/>
          <ac:spMkLst>
            <pc:docMk/>
            <pc:sldMk cId="748234293" sldId="285"/>
            <ac:spMk id="1062" creationId="{A7665D74-DFEA-412C-928C-F090E67084F3}"/>
          </ac:spMkLst>
        </pc:spChg>
        <pc:spChg chg="add del">
          <ac:chgData name="Janice Jeong" userId="1c47b2ec679544c6" providerId="LiveId" clId="{8EE5790E-1CE4-4D04-AF4B-63D56E249A1D}" dt="2021-05-26T00:12:09.899" v="18496" actId="26606"/>
          <ac:spMkLst>
            <pc:docMk/>
            <pc:sldMk cId="748234293" sldId="285"/>
            <ac:spMk id="1063" creationId="{2335FEDF-EF88-4E68-9CF7-5A72EF32AFC2}"/>
          </ac:spMkLst>
        </pc:spChg>
        <pc:spChg chg="add del">
          <ac:chgData name="Janice Jeong" userId="1c47b2ec679544c6" providerId="LiveId" clId="{8EE5790E-1CE4-4D04-AF4B-63D56E249A1D}" dt="2021-05-26T00:12:09.899" v="18496" actId="26606"/>
          <ac:spMkLst>
            <pc:docMk/>
            <pc:sldMk cId="748234293" sldId="285"/>
            <ac:spMk id="1064" creationId="{837A7BE2-DF08-4ECE-A520-13927DBF4C5E}"/>
          </ac:spMkLst>
        </pc:spChg>
        <pc:spChg chg="add del">
          <ac:chgData name="Janice Jeong" userId="1c47b2ec679544c6" providerId="LiveId" clId="{8EE5790E-1CE4-4D04-AF4B-63D56E249A1D}" dt="2021-05-26T00:12:10.984" v="18498" actId="26606"/>
          <ac:spMkLst>
            <pc:docMk/>
            <pc:sldMk cId="748234293" sldId="285"/>
            <ac:spMk id="1066" creationId="{AB902CB9-C7DC-4673-B7D5-F22DCF0EC54E}"/>
          </ac:spMkLst>
        </pc:spChg>
        <pc:spChg chg="add del">
          <ac:chgData name="Janice Jeong" userId="1c47b2ec679544c6" providerId="LiveId" clId="{8EE5790E-1CE4-4D04-AF4B-63D56E249A1D}" dt="2021-05-26T00:12:24.061" v="18504" actId="26606"/>
          <ac:spMkLst>
            <pc:docMk/>
            <pc:sldMk cId="748234293" sldId="285"/>
            <ac:spMk id="1068" creationId="{12C63567-9A18-430B-817B-152D609F572F}"/>
          </ac:spMkLst>
        </pc:spChg>
        <pc:picChg chg="mod ord">
          <ac:chgData name="Janice Jeong" userId="1c47b2ec679544c6" providerId="LiveId" clId="{8EE5790E-1CE4-4D04-AF4B-63D56E249A1D}" dt="2021-05-26T00:12:24.061" v="18504" actId="26606"/>
          <ac:picMkLst>
            <pc:docMk/>
            <pc:sldMk cId="748234293" sldId="285"/>
            <ac:picMk id="5" creationId="{A2D433E2-64C1-4747-A20A-C9E539B8121C}"/>
          </ac:picMkLst>
        </pc:picChg>
        <pc:picChg chg="mod ord">
          <ac:chgData name="Janice Jeong" userId="1c47b2ec679544c6" providerId="LiveId" clId="{8EE5790E-1CE4-4D04-AF4B-63D56E249A1D}" dt="2021-05-26T00:12:24.061" v="18504" actId="26606"/>
          <ac:picMkLst>
            <pc:docMk/>
            <pc:sldMk cId="748234293" sldId="285"/>
            <ac:picMk id="7" creationId="{FB057E9D-77C4-43D2-8FCA-0E15E23A6827}"/>
          </ac:picMkLst>
        </pc:picChg>
        <pc:picChg chg="mod ord">
          <ac:chgData name="Janice Jeong" userId="1c47b2ec679544c6" providerId="LiveId" clId="{8EE5790E-1CE4-4D04-AF4B-63D56E249A1D}" dt="2021-05-26T00:12:24.061" v="18504" actId="26606"/>
          <ac:picMkLst>
            <pc:docMk/>
            <pc:sldMk cId="748234293" sldId="285"/>
            <ac:picMk id="11" creationId="{DD0C454F-572C-4BE0-BFD1-29254BB07633}"/>
          </ac:picMkLst>
        </pc:picChg>
        <pc:picChg chg="mod ord">
          <ac:chgData name="Janice Jeong" userId="1c47b2ec679544c6" providerId="LiveId" clId="{8EE5790E-1CE4-4D04-AF4B-63D56E249A1D}" dt="2021-05-26T00:12:24.061" v="18504" actId="26606"/>
          <ac:picMkLst>
            <pc:docMk/>
            <pc:sldMk cId="748234293" sldId="285"/>
            <ac:picMk id="17" creationId="{F5677FAF-A2AE-433A-91AB-74E68BF6A4E6}"/>
          </ac:picMkLst>
        </pc:picChg>
        <pc:picChg chg="mod ord">
          <ac:chgData name="Janice Jeong" userId="1c47b2ec679544c6" providerId="LiveId" clId="{8EE5790E-1CE4-4D04-AF4B-63D56E249A1D}" dt="2021-05-26T00:12:24.061" v="18504" actId="26606"/>
          <ac:picMkLst>
            <pc:docMk/>
            <pc:sldMk cId="748234293" sldId="285"/>
            <ac:picMk id="1026" creationId="{47C5C8E1-64EE-42FC-A42C-189B1A7A8399}"/>
          </ac:picMkLst>
        </pc:picChg>
      </pc:sldChg>
      <pc:sldChg chg="addSp delSp modSp add mod setBg delDesignElem">
        <pc:chgData name="Janice Jeong" userId="1c47b2ec679544c6" providerId="LiveId" clId="{8EE5790E-1CE4-4D04-AF4B-63D56E249A1D}" dt="2021-05-26T03:29:29.663" v="22493" actId="20577"/>
        <pc:sldMkLst>
          <pc:docMk/>
          <pc:sldMk cId="2690982927" sldId="286"/>
        </pc:sldMkLst>
        <pc:spChg chg="mod">
          <ac:chgData name="Janice Jeong" userId="1c47b2ec679544c6" providerId="LiveId" clId="{8EE5790E-1CE4-4D04-AF4B-63D56E249A1D}" dt="2021-05-26T00:12:46.353" v="18518" actId="20577"/>
          <ac:spMkLst>
            <pc:docMk/>
            <pc:sldMk cId="2690982927" sldId="286"/>
            <ac:spMk id="2" creationId="{AD1E347D-6CD0-4BA3-9F8D-DE9950E19CC4}"/>
          </ac:spMkLst>
        </pc:spChg>
        <pc:spChg chg="mod">
          <ac:chgData name="Janice Jeong" userId="1c47b2ec679544c6" providerId="LiveId" clId="{8EE5790E-1CE4-4D04-AF4B-63D56E249A1D}" dt="2021-05-26T03:29:29.663" v="22493" actId="20577"/>
          <ac:spMkLst>
            <pc:docMk/>
            <pc:sldMk cId="2690982927" sldId="286"/>
            <ac:spMk id="3" creationId="{5ED4184D-19F5-4C31-AFFE-6A3BC20920DB}"/>
          </ac:spMkLst>
        </pc:spChg>
        <pc:spChg chg="add del">
          <ac:chgData name="Janice Jeong" userId="1c47b2ec679544c6" providerId="LiveId" clId="{8EE5790E-1CE4-4D04-AF4B-63D56E249A1D}" dt="2021-05-26T00:12:43.317" v="18513" actId="26606"/>
          <ac:spMkLst>
            <pc:docMk/>
            <pc:sldMk cId="2690982927" sldId="286"/>
            <ac:spMk id="5" creationId="{70DFC902-7D23-471A-B557-B6B6917D7A0D}"/>
          </ac:spMkLst>
        </pc:spChg>
        <pc:spChg chg="add del">
          <ac:chgData name="Janice Jeong" userId="1c47b2ec679544c6" providerId="LiveId" clId="{8EE5790E-1CE4-4D04-AF4B-63D56E249A1D}" dt="2021-05-26T00:12:43.317" v="18513" actId="26606"/>
          <ac:spMkLst>
            <pc:docMk/>
            <pc:sldMk cId="2690982927" sldId="286"/>
            <ac:spMk id="6" creationId="{A55D5633-D557-4DCA-982C-FF36EB7A1C00}"/>
          </ac:spMkLst>
        </pc:spChg>
        <pc:spChg chg="add del">
          <ac:chgData name="Janice Jeong" userId="1c47b2ec679544c6" providerId="LiveId" clId="{8EE5790E-1CE4-4D04-AF4B-63D56E249A1D}" dt="2021-05-26T00:12:43.317" v="18513" actId="26606"/>
          <ac:spMkLst>
            <pc:docMk/>
            <pc:sldMk cId="2690982927" sldId="286"/>
            <ac:spMk id="7" creationId="{450D3AD2-FA80-415F-A9CE-54D884561CD7}"/>
          </ac:spMkLst>
        </pc:spChg>
        <pc:spChg chg="del">
          <ac:chgData name="Janice Jeong" userId="1c47b2ec679544c6" providerId="LiveId" clId="{8EE5790E-1CE4-4D04-AF4B-63D56E249A1D}" dt="2021-05-25T17:52:57.533" v="7228"/>
          <ac:spMkLst>
            <pc:docMk/>
            <pc:sldMk cId="2690982927" sldId="286"/>
            <ac:spMk id="8" creationId="{EA67B5B4-3A24-436E-B663-1B2EBFF8A0CD}"/>
          </ac:spMkLst>
        </pc:spChg>
        <pc:spChg chg="add del">
          <ac:chgData name="Janice Jeong" userId="1c47b2ec679544c6" providerId="LiveId" clId="{8EE5790E-1CE4-4D04-AF4B-63D56E249A1D}" dt="2021-05-26T00:12:44.404" v="18515" actId="26606"/>
          <ac:spMkLst>
            <pc:docMk/>
            <pc:sldMk cId="2690982927" sldId="286"/>
            <ac:spMk id="9" creationId="{70DFC902-7D23-471A-B557-B6B6917D7A0D}"/>
          </ac:spMkLst>
        </pc:spChg>
        <pc:spChg chg="del">
          <ac:chgData name="Janice Jeong" userId="1c47b2ec679544c6" providerId="LiveId" clId="{8EE5790E-1CE4-4D04-AF4B-63D56E249A1D}" dt="2021-05-25T17:52:57.533" v="7228"/>
          <ac:spMkLst>
            <pc:docMk/>
            <pc:sldMk cId="2690982927" sldId="286"/>
            <ac:spMk id="10" creationId="{987FDF89-C993-41F4-A1B8-DBAFF16008A9}"/>
          </ac:spMkLst>
        </pc:spChg>
        <pc:spChg chg="add del">
          <ac:chgData name="Janice Jeong" userId="1c47b2ec679544c6" providerId="LiveId" clId="{8EE5790E-1CE4-4D04-AF4B-63D56E249A1D}" dt="2021-05-26T00:12:44.404" v="18515" actId="26606"/>
          <ac:spMkLst>
            <pc:docMk/>
            <pc:sldMk cId="2690982927" sldId="286"/>
            <ac:spMk id="11" creationId="{A55D5633-D557-4DCA-982C-FF36EB7A1C00}"/>
          </ac:spMkLst>
        </pc:spChg>
        <pc:spChg chg="del">
          <ac:chgData name="Janice Jeong" userId="1c47b2ec679544c6" providerId="LiveId" clId="{8EE5790E-1CE4-4D04-AF4B-63D56E249A1D}" dt="2021-05-25T17:52:57.533" v="7228"/>
          <ac:spMkLst>
            <pc:docMk/>
            <pc:sldMk cId="2690982927" sldId="286"/>
            <ac:spMk id="12" creationId="{64E585EA-75FD-4025-8270-F66A58A15CDA}"/>
          </ac:spMkLst>
        </pc:spChg>
        <pc:spChg chg="add del">
          <ac:chgData name="Janice Jeong" userId="1c47b2ec679544c6" providerId="LiveId" clId="{8EE5790E-1CE4-4D04-AF4B-63D56E249A1D}" dt="2021-05-26T00:12:44.404" v="18515" actId="26606"/>
          <ac:spMkLst>
            <pc:docMk/>
            <pc:sldMk cId="2690982927" sldId="286"/>
            <ac:spMk id="13" creationId="{450D3AD2-FA80-415F-A9CE-54D884561CD7}"/>
          </ac:spMkLst>
        </pc:spChg>
        <pc:spChg chg="add">
          <ac:chgData name="Janice Jeong" userId="1c47b2ec679544c6" providerId="LiveId" clId="{8EE5790E-1CE4-4D04-AF4B-63D56E249A1D}" dt="2021-05-26T00:12:44.413" v="18516" actId="26606"/>
          <ac:spMkLst>
            <pc:docMk/>
            <pc:sldMk cId="2690982927" sldId="286"/>
            <ac:spMk id="15" creationId="{70DFC902-7D23-471A-B557-B6B6917D7A0D}"/>
          </ac:spMkLst>
        </pc:spChg>
        <pc:spChg chg="add">
          <ac:chgData name="Janice Jeong" userId="1c47b2ec679544c6" providerId="LiveId" clId="{8EE5790E-1CE4-4D04-AF4B-63D56E249A1D}" dt="2021-05-26T00:12:44.413" v="18516" actId="26606"/>
          <ac:spMkLst>
            <pc:docMk/>
            <pc:sldMk cId="2690982927" sldId="286"/>
            <ac:spMk id="16" creationId="{A55D5633-D557-4DCA-982C-FF36EB7A1C00}"/>
          </ac:spMkLst>
        </pc:spChg>
        <pc:spChg chg="add">
          <ac:chgData name="Janice Jeong" userId="1c47b2ec679544c6" providerId="LiveId" clId="{8EE5790E-1CE4-4D04-AF4B-63D56E249A1D}" dt="2021-05-26T00:12:44.413" v="18516" actId="26606"/>
          <ac:spMkLst>
            <pc:docMk/>
            <pc:sldMk cId="2690982927" sldId="286"/>
            <ac:spMk id="17" creationId="{450D3AD2-FA80-415F-A9CE-54D884561CD7}"/>
          </ac:spMkLst>
        </pc:spChg>
      </pc:sldChg>
      <pc:sldChg chg="addSp delSp modSp add mod setBg delDesignElem">
        <pc:chgData name="Janice Jeong" userId="1c47b2ec679544c6" providerId="LiveId" clId="{8EE5790E-1CE4-4D04-AF4B-63D56E249A1D}" dt="2021-05-26T03:31:09.754" v="22550" actId="20577"/>
        <pc:sldMkLst>
          <pc:docMk/>
          <pc:sldMk cId="3721624104" sldId="287"/>
        </pc:sldMkLst>
        <pc:spChg chg="mod">
          <ac:chgData name="Janice Jeong" userId="1c47b2ec679544c6" providerId="LiveId" clId="{8EE5790E-1CE4-4D04-AF4B-63D56E249A1D}" dt="2021-05-26T00:14:07.664" v="18583" actId="26606"/>
          <ac:spMkLst>
            <pc:docMk/>
            <pc:sldMk cId="3721624104" sldId="287"/>
            <ac:spMk id="2" creationId="{B5F27506-3654-6646-B830-46C01224B1DE}"/>
          </ac:spMkLst>
        </pc:spChg>
        <pc:spChg chg="mod">
          <ac:chgData name="Janice Jeong" userId="1c47b2ec679544c6" providerId="LiveId" clId="{8EE5790E-1CE4-4D04-AF4B-63D56E249A1D}" dt="2021-05-26T03:31:09.754" v="22550" actId="20577"/>
          <ac:spMkLst>
            <pc:docMk/>
            <pc:sldMk cId="3721624104" sldId="287"/>
            <ac:spMk id="3" creationId="{72809116-1CE6-3446-B3F9-6DC648CA0145}"/>
          </ac:spMkLst>
        </pc:spChg>
        <pc:spChg chg="add">
          <ac:chgData name="Janice Jeong" userId="1c47b2ec679544c6" providerId="LiveId" clId="{8EE5790E-1CE4-4D04-AF4B-63D56E249A1D}" dt="2021-05-26T00:14:07.664" v="18583" actId="26606"/>
          <ac:spMkLst>
            <pc:docMk/>
            <pc:sldMk cId="3721624104" sldId="287"/>
            <ac:spMk id="5" creationId="{70DFC902-7D23-471A-B557-B6B6917D7A0D}"/>
          </ac:spMkLst>
        </pc:spChg>
        <pc:spChg chg="add">
          <ac:chgData name="Janice Jeong" userId="1c47b2ec679544c6" providerId="LiveId" clId="{8EE5790E-1CE4-4D04-AF4B-63D56E249A1D}" dt="2021-05-26T00:14:07.664" v="18583" actId="26606"/>
          <ac:spMkLst>
            <pc:docMk/>
            <pc:sldMk cId="3721624104" sldId="287"/>
            <ac:spMk id="6" creationId="{A55D5633-D557-4DCA-982C-FF36EB7A1C00}"/>
          </ac:spMkLst>
        </pc:spChg>
        <pc:spChg chg="add">
          <ac:chgData name="Janice Jeong" userId="1c47b2ec679544c6" providerId="LiveId" clId="{8EE5790E-1CE4-4D04-AF4B-63D56E249A1D}" dt="2021-05-26T00:14:07.664" v="18583" actId="26606"/>
          <ac:spMkLst>
            <pc:docMk/>
            <pc:sldMk cId="3721624104" sldId="287"/>
            <ac:spMk id="7" creationId="{450D3AD2-FA80-415F-A9CE-54D884561CD7}"/>
          </ac:spMkLst>
        </pc:spChg>
        <pc:spChg chg="del">
          <ac:chgData name="Janice Jeong" userId="1c47b2ec679544c6" providerId="LiveId" clId="{8EE5790E-1CE4-4D04-AF4B-63D56E249A1D}" dt="2021-05-25T17:52:57.533" v="7228"/>
          <ac:spMkLst>
            <pc:docMk/>
            <pc:sldMk cId="3721624104" sldId="287"/>
            <ac:spMk id="8" creationId="{EA67B5B4-3A24-436E-B663-1B2EBFF8A0CD}"/>
          </ac:spMkLst>
        </pc:spChg>
        <pc:spChg chg="del">
          <ac:chgData name="Janice Jeong" userId="1c47b2ec679544c6" providerId="LiveId" clId="{8EE5790E-1CE4-4D04-AF4B-63D56E249A1D}" dt="2021-05-25T17:52:57.533" v="7228"/>
          <ac:spMkLst>
            <pc:docMk/>
            <pc:sldMk cId="3721624104" sldId="287"/>
            <ac:spMk id="10" creationId="{987FDF89-C993-41F4-A1B8-DBAFF16008A9}"/>
          </ac:spMkLst>
        </pc:spChg>
        <pc:spChg chg="del">
          <ac:chgData name="Janice Jeong" userId="1c47b2ec679544c6" providerId="LiveId" clId="{8EE5790E-1CE4-4D04-AF4B-63D56E249A1D}" dt="2021-05-25T17:52:57.533" v="7228"/>
          <ac:spMkLst>
            <pc:docMk/>
            <pc:sldMk cId="3721624104" sldId="287"/>
            <ac:spMk id="12" creationId="{64E585EA-75FD-4025-8270-F66A58A15CDA}"/>
          </ac:spMkLst>
        </pc:spChg>
      </pc:sldChg>
      <pc:sldChg chg="addSp delSp modSp new mod setBg">
        <pc:chgData name="Janice Jeong" userId="1c47b2ec679544c6" providerId="LiveId" clId="{8EE5790E-1CE4-4D04-AF4B-63D56E249A1D}" dt="2021-05-26T03:08:55.377" v="20716" actId="113"/>
        <pc:sldMkLst>
          <pc:docMk/>
          <pc:sldMk cId="1018765258" sldId="288"/>
        </pc:sldMkLst>
        <pc:spChg chg="mod">
          <ac:chgData name="Janice Jeong" userId="1c47b2ec679544c6" providerId="LiveId" clId="{8EE5790E-1CE4-4D04-AF4B-63D56E249A1D}" dt="2021-05-25T23:56:46.811" v="18141" actId="26606"/>
          <ac:spMkLst>
            <pc:docMk/>
            <pc:sldMk cId="1018765258" sldId="288"/>
            <ac:spMk id="2" creationId="{5DAF7711-67F3-473C-895E-886B8DFCE726}"/>
          </ac:spMkLst>
        </pc:spChg>
        <pc:spChg chg="add del mod ord">
          <ac:chgData name="Janice Jeong" userId="1c47b2ec679544c6" providerId="LiveId" clId="{8EE5790E-1CE4-4D04-AF4B-63D56E249A1D}" dt="2021-05-26T03:03:59.708" v="20289" actId="1076"/>
          <ac:spMkLst>
            <pc:docMk/>
            <pc:sldMk cId="1018765258" sldId="288"/>
            <ac:spMk id="3" creationId="{D4C1EF59-4ADB-4BC6-9F4C-1EA2300225CD}"/>
          </ac:spMkLst>
        </pc:spChg>
        <pc:spChg chg="add mod">
          <ac:chgData name="Janice Jeong" userId="1c47b2ec679544c6" providerId="LiveId" clId="{8EE5790E-1CE4-4D04-AF4B-63D56E249A1D}" dt="2021-05-25T23:57:15.194" v="18151" actId="1076"/>
          <ac:spMkLst>
            <pc:docMk/>
            <pc:sldMk cId="1018765258" sldId="288"/>
            <ac:spMk id="4" creationId="{E6765FB3-3EE3-4C87-89AA-81D2B53A6FEC}"/>
          </ac:spMkLst>
        </pc:spChg>
        <pc:spChg chg="add mod">
          <ac:chgData name="Janice Jeong" userId="1c47b2ec679544c6" providerId="LiveId" clId="{8EE5790E-1CE4-4D04-AF4B-63D56E249A1D}" dt="2021-05-26T03:08:55.377" v="20716" actId="113"/>
          <ac:spMkLst>
            <pc:docMk/>
            <pc:sldMk cId="1018765258" sldId="288"/>
            <ac:spMk id="5" creationId="{D6DF5F32-1860-4C9F-A343-3F2CDF52BA83}"/>
          </ac:spMkLst>
        </pc:spChg>
        <pc:spChg chg="add mod">
          <ac:chgData name="Janice Jeong" userId="1c47b2ec679544c6" providerId="LiveId" clId="{8EE5790E-1CE4-4D04-AF4B-63D56E249A1D}" dt="2021-05-26T03:03:55.043" v="20288" actId="113"/>
          <ac:spMkLst>
            <pc:docMk/>
            <pc:sldMk cId="1018765258" sldId="288"/>
            <ac:spMk id="6" creationId="{835ABE6D-5E2A-4481-9B5A-83DC7E853AE9}"/>
          </ac:spMkLst>
        </pc:spChg>
        <pc:spChg chg="add del">
          <ac:chgData name="Janice Jeong" userId="1c47b2ec679544c6" providerId="LiveId" clId="{8EE5790E-1CE4-4D04-AF4B-63D56E249A1D}" dt="2021-05-25T23:24:14.199" v="15086" actId="26606"/>
          <ac:spMkLst>
            <pc:docMk/>
            <pc:sldMk cId="1018765258" sldId="288"/>
            <ac:spMk id="71" creationId="{D4771268-CB57-404A-9271-370EB28F6090}"/>
          </ac:spMkLst>
        </pc:spChg>
        <pc:spChg chg="add del">
          <ac:chgData name="Janice Jeong" userId="1c47b2ec679544c6" providerId="LiveId" clId="{8EE5790E-1CE4-4D04-AF4B-63D56E249A1D}" dt="2021-05-25T23:24:41.735" v="15089" actId="26606"/>
          <ac:spMkLst>
            <pc:docMk/>
            <pc:sldMk cId="1018765258" sldId="288"/>
            <ac:spMk id="73" creationId="{21516CB1-E8C8-4751-B6A6-46B2D1E72A61}"/>
          </ac:spMkLst>
        </pc:spChg>
        <pc:spChg chg="add del">
          <ac:chgData name="Janice Jeong" userId="1c47b2ec679544c6" providerId="LiveId" clId="{8EE5790E-1CE4-4D04-AF4B-63D56E249A1D}" dt="2021-05-25T23:24:41.735" v="15089" actId="26606"/>
          <ac:spMkLst>
            <pc:docMk/>
            <pc:sldMk cId="1018765258" sldId="288"/>
            <ac:spMk id="75" creationId="{90C0C0D1-E79A-41FF-8322-256F6DD1499B}"/>
          </ac:spMkLst>
        </pc:spChg>
        <pc:spChg chg="add del">
          <ac:chgData name="Janice Jeong" userId="1c47b2ec679544c6" providerId="LiveId" clId="{8EE5790E-1CE4-4D04-AF4B-63D56E249A1D}" dt="2021-05-25T23:24:41.735" v="15089" actId="26606"/>
          <ac:spMkLst>
            <pc:docMk/>
            <pc:sldMk cId="1018765258" sldId="288"/>
            <ac:spMk id="77" creationId="{395FA420-5595-49D1-9D5F-79EC43B55574}"/>
          </ac:spMkLst>
        </pc:spChg>
        <pc:spChg chg="add del">
          <ac:chgData name="Janice Jeong" userId="1c47b2ec679544c6" providerId="LiveId" clId="{8EE5790E-1CE4-4D04-AF4B-63D56E249A1D}" dt="2021-05-25T23:25:14.057" v="15096" actId="26606"/>
          <ac:spMkLst>
            <pc:docMk/>
            <pc:sldMk cId="1018765258" sldId="288"/>
            <ac:spMk id="79" creationId="{73ED6512-6858-4552-B699-9A97FE9A4EA2}"/>
          </ac:spMkLst>
        </pc:spChg>
        <pc:spChg chg="add del">
          <ac:chgData name="Janice Jeong" userId="1c47b2ec679544c6" providerId="LiveId" clId="{8EE5790E-1CE4-4D04-AF4B-63D56E249A1D}" dt="2021-05-25T23:54:02.359" v="17928" actId="26606"/>
          <ac:spMkLst>
            <pc:docMk/>
            <pc:sldMk cId="1018765258" sldId="288"/>
            <ac:spMk id="85" creationId="{C232B152-3720-4D3B-97ED-45CE5483F16F}"/>
          </ac:spMkLst>
        </pc:spChg>
        <pc:spChg chg="add del">
          <ac:chgData name="Janice Jeong" userId="1c47b2ec679544c6" providerId="LiveId" clId="{8EE5790E-1CE4-4D04-AF4B-63D56E249A1D}" dt="2021-05-25T23:54:02.359" v="17928" actId="26606"/>
          <ac:spMkLst>
            <pc:docMk/>
            <pc:sldMk cId="1018765258" sldId="288"/>
            <ac:spMk id="87" creationId="{11BAB570-FF10-4E96-8A3F-FA9804702B89}"/>
          </ac:spMkLst>
        </pc:spChg>
        <pc:spChg chg="add del">
          <ac:chgData name="Janice Jeong" userId="1c47b2ec679544c6" providerId="LiveId" clId="{8EE5790E-1CE4-4D04-AF4B-63D56E249A1D}" dt="2021-05-25T23:54:02.359" v="17928" actId="26606"/>
          <ac:spMkLst>
            <pc:docMk/>
            <pc:sldMk cId="1018765258" sldId="288"/>
            <ac:spMk id="89" creationId="{4B9FAFB2-BEB5-4848-8018-BCAD99E2E1AA}"/>
          </ac:spMkLst>
        </pc:spChg>
        <pc:spChg chg="add del">
          <ac:chgData name="Janice Jeong" userId="1c47b2ec679544c6" providerId="LiveId" clId="{8EE5790E-1CE4-4D04-AF4B-63D56E249A1D}" dt="2021-05-25T23:56:46.799" v="18140" actId="26606"/>
          <ac:spMkLst>
            <pc:docMk/>
            <pc:sldMk cId="1018765258" sldId="288"/>
            <ac:spMk id="93" creationId="{A7AE9375-4664-4DB2-922D-2782A6E439AC}"/>
          </ac:spMkLst>
        </pc:spChg>
        <pc:spChg chg="add del">
          <ac:chgData name="Janice Jeong" userId="1c47b2ec679544c6" providerId="LiveId" clId="{8EE5790E-1CE4-4D04-AF4B-63D56E249A1D}" dt="2021-05-25T23:56:46.799" v="18140" actId="26606"/>
          <ac:spMkLst>
            <pc:docMk/>
            <pc:sldMk cId="1018765258" sldId="288"/>
            <ac:spMk id="97" creationId="{C87417AF-190E-4D6E-AFA6-7D3E84B0B430}"/>
          </ac:spMkLst>
        </pc:spChg>
        <pc:spChg chg="add del">
          <ac:chgData name="Janice Jeong" userId="1c47b2ec679544c6" providerId="LiveId" clId="{8EE5790E-1CE4-4D04-AF4B-63D56E249A1D}" dt="2021-05-25T23:56:46.799" v="18140" actId="26606"/>
          <ac:spMkLst>
            <pc:docMk/>
            <pc:sldMk cId="1018765258" sldId="288"/>
            <ac:spMk id="99" creationId="{80B30ED8-273E-4C07-8568-2FE5CC5C483D}"/>
          </ac:spMkLst>
        </pc:spChg>
        <pc:spChg chg="add del">
          <ac:chgData name="Janice Jeong" userId="1c47b2ec679544c6" providerId="LiveId" clId="{8EE5790E-1CE4-4D04-AF4B-63D56E249A1D}" dt="2021-05-25T23:25:11.414" v="15094" actId="26606"/>
          <ac:spMkLst>
            <pc:docMk/>
            <pc:sldMk cId="1018765258" sldId="288"/>
            <ac:spMk id="1030" creationId="{4038CB10-1F5C-4D54-9DF7-12586DE5B007}"/>
          </ac:spMkLst>
        </pc:spChg>
        <pc:spChg chg="add del">
          <ac:chgData name="Janice Jeong" userId="1c47b2ec679544c6" providerId="LiveId" clId="{8EE5790E-1CE4-4D04-AF4B-63D56E249A1D}" dt="2021-05-25T23:25:11.414" v="15094" actId="26606"/>
          <ac:spMkLst>
            <pc:docMk/>
            <pc:sldMk cId="1018765258" sldId="288"/>
            <ac:spMk id="1031" creationId="{73ED6512-6858-4552-B699-9A97FE9A4EA2}"/>
          </ac:spMkLst>
        </pc:spChg>
        <pc:spChg chg="add del">
          <ac:chgData name="Janice Jeong" userId="1c47b2ec679544c6" providerId="LiveId" clId="{8EE5790E-1CE4-4D04-AF4B-63D56E249A1D}" dt="2021-05-25T23:25:14.057" v="15096" actId="26606"/>
          <ac:spMkLst>
            <pc:docMk/>
            <pc:sldMk cId="1018765258" sldId="288"/>
            <ac:spMk id="1033" creationId="{4038CB10-1F5C-4D54-9DF7-12586DE5B007}"/>
          </ac:spMkLst>
        </pc:spChg>
        <pc:spChg chg="add del">
          <ac:chgData name="Janice Jeong" userId="1c47b2ec679544c6" providerId="LiveId" clId="{8EE5790E-1CE4-4D04-AF4B-63D56E249A1D}" dt="2021-05-25T23:25:14.057" v="15096" actId="26606"/>
          <ac:spMkLst>
            <pc:docMk/>
            <pc:sldMk cId="1018765258" sldId="288"/>
            <ac:spMk id="1034" creationId="{33B81349-3A7E-4A66-9ED9-66E6F8E29C4A}"/>
          </ac:spMkLst>
        </pc:spChg>
        <pc:spChg chg="add del">
          <ac:chgData name="Janice Jeong" userId="1c47b2ec679544c6" providerId="LiveId" clId="{8EE5790E-1CE4-4D04-AF4B-63D56E249A1D}" dt="2021-05-25T23:25:14.057" v="15096" actId="26606"/>
          <ac:spMkLst>
            <pc:docMk/>
            <pc:sldMk cId="1018765258" sldId="288"/>
            <ac:spMk id="1035" creationId="{4A37A7FF-19A5-40D8-8D0C-E780CBD33087}"/>
          </ac:spMkLst>
        </pc:spChg>
        <pc:spChg chg="add del">
          <ac:chgData name="Janice Jeong" userId="1c47b2ec679544c6" providerId="LiveId" clId="{8EE5790E-1CE4-4D04-AF4B-63D56E249A1D}" dt="2021-05-25T23:54:22.323" v="17936" actId="26606"/>
          <ac:spMkLst>
            <pc:docMk/>
            <pc:sldMk cId="1018765258" sldId="288"/>
            <ac:spMk id="1037" creationId="{A7AE9375-4664-4DB2-922D-2782A6E439AC}"/>
          </ac:spMkLst>
        </pc:spChg>
        <pc:spChg chg="add del">
          <ac:chgData name="Janice Jeong" userId="1c47b2ec679544c6" providerId="LiveId" clId="{8EE5790E-1CE4-4D04-AF4B-63D56E249A1D}" dt="2021-05-25T23:54:22.323" v="17936" actId="26606"/>
          <ac:spMkLst>
            <pc:docMk/>
            <pc:sldMk cId="1018765258" sldId="288"/>
            <ac:spMk id="1039" creationId="{C87417AF-190E-4D6E-AFA6-7D3E84B0B430}"/>
          </ac:spMkLst>
        </pc:spChg>
        <pc:spChg chg="add del">
          <ac:chgData name="Janice Jeong" userId="1c47b2ec679544c6" providerId="LiveId" clId="{8EE5790E-1CE4-4D04-AF4B-63D56E249A1D}" dt="2021-05-25T23:54:22.323" v="17936" actId="26606"/>
          <ac:spMkLst>
            <pc:docMk/>
            <pc:sldMk cId="1018765258" sldId="288"/>
            <ac:spMk id="1040" creationId="{80B30ED8-273E-4C07-8568-2FE5CC5C483D}"/>
          </ac:spMkLst>
        </pc:spChg>
        <pc:spChg chg="add del">
          <ac:chgData name="Janice Jeong" userId="1c47b2ec679544c6" providerId="LiveId" clId="{8EE5790E-1CE4-4D04-AF4B-63D56E249A1D}" dt="2021-05-25T23:54:22.309" v="17935" actId="26606"/>
          <ac:spMkLst>
            <pc:docMk/>
            <pc:sldMk cId="1018765258" sldId="288"/>
            <ac:spMk id="1042" creationId="{C3896A03-3945-419A-B66B-4EE266EDD152}"/>
          </ac:spMkLst>
        </pc:spChg>
        <pc:spChg chg="add del">
          <ac:chgData name="Janice Jeong" userId="1c47b2ec679544c6" providerId="LiveId" clId="{8EE5790E-1CE4-4D04-AF4B-63D56E249A1D}" dt="2021-05-25T23:54:22.309" v="17935" actId="26606"/>
          <ac:spMkLst>
            <pc:docMk/>
            <pc:sldMk cId="1018765258" sldId="288"/>
            <ac:spMk id="1043" creationId="{B34F5AD2-EDBD-4BBD-A55C-EAFFD0C7097A}"/>
          </ac:spMkLst>
        </pc:spChg>
        <pc:spChg chg="add del">
          <ac:chgData name="Janice Jeong" userId="1c47b2ec679544c6" providerId="LiveId" clId="{8EE5790E-1CE4-4D04-AF4B-63D56E249A1D}" dt="2021-05-25T23:54:22.309" v="17935" actId="26606"/>
          <ac:spMkLst>
            <pc:docMk/>
            <pc:sldMk cId="1018765258" sldId="288"/>
            <ac:spMk id="1044" creationId="{BA1DA2A5-942C-46AA-93BE-B542B76A3583}"/>
          </ac:spMkLst>
        </pc:spChg>
        <pc:spChg chg="add del">
          <ac:chgData name="Janice Jeong" userId="1c47b2ec679544c6" providerId="LiveId" clId="{8EE5790E-1CE4-4D04-AF4B-63D56E249A1D}" dt="2021-05-25T23:56:46.811" v="18141" actId="26606"/>
          <ac:spMkLst>
            <pc:docMk/>
            <pc:sldMk cId="1018765258" sldId="288"/>
            <ac:spMk id="1046" creationId="{C232B152-3720-4D3B-97ED-45CE5483F16F}"/>
          </ac:spMkLst>
        </pc:spChg>
        <pc:spChg chg="add del">
          <ac:chgData name="Janice Jeong" userId="1c47b2ec679544c6" providerId="LiveId" clId="{8EE5790E-1CE4-4D04-AF4B-63D56E249A1D}" dt="2021-05-25T23:56:46.811" v="18141" actId="26606"/>
          <ac:spMkLst>
            <pc:docMk/>
            <pc:sldMk cId="1018765258" sldId="288"/>
            <ac:spMk id="1047" creationId="{11BAB570-FF10-4E96-8A3F-FA9804702B89}"/>
          </ac:spMkLst>
        </pc:spChg>
        <pc:spChg chg="add del">
          <ac:chgData name="Janice Jeong" userId="1c47b2ec679544c6" providerId="LiveId" clId="{8EE5790E-1CE4-4D04-AF4B-63D56E249A1D}" dt="2021-05-25T23:56:46.811" v="18141" actId="26606"/>
          <ac:spMkLst>
            <pc:docMk/>
            <pc:sldMk cId="1018765258" sldId="288"/>
            <ac:spMk id="1048" creationId="{4B9FAFB2-BEB5-4848-8018-BCAD99E2E1AA}"/>
          </ac:spMkLst>
        </pc:spChg>
        <pc:spChg chg="add">
          <ac:chgData name="Janice Jeong" userId="1c47b2ec679544c6" providerId="LiveId" clId="{8EE5790E-1CE4-4D04-AF4B-63D56E249A1D}" dt="2021-05-25T23:56:46.811" v="18141" actId="26606"/>
          <ac:spMkLst>
            <pc:docMk/>
            <pc:sldMk cId="1018765258" sldId="288"/>
            <ac:spMk id="1050" creationId="{A7AE9375-4664-4DB2-922D-2782A6E439AC}"/>
          </ac:spMkLst>
        </pc:spChg>
        <pc:picChg chg="add mod">
          <ac:chgData name="Janice Jeong" userId="1c47b2ec679544c6" providerId="LiveId" clId="{8EE5790E-1CE4-4D04-AF4B-63D56E249A1D}" dt="2021-05-26T03:03:44.978" v="20284" actId="1076"/>
          <ac:picMkLst>
            <pc:docMk/>
            <pc:sldMk cId="1018765258" sldId="288"/>
            <ac:picMk id="38" creationId="{A7E59EC2-4060-4303-9F13-09E2420A5B42}"/>
          </ac:picMkLst>
        </pc:picChg>
        <pc:picChg chg="add mod ord">
          <ac:chgData name="Janice Jeong" userId="1c47b2ec679544c6" providerId="LiveId" clId="{8EE5790E-1CE4-4D04-AF4B-63D56E249A1D}" dt="2021-05-26T03:03:37.046" v="20281" actId="1440"/>
          <ac:picMkLst>
            <pc:docMk/>
            <pc:sldMk cId="1018765258" sldId="288"/>
            <ac:picMk id="1026" creationId="{B3BB7823-50A3-4165-9315-FBE79E7BD914}"/>
          </ac:picMkLst>
        </pc:picChg>
        <pc:picChg chg="add mod ord">
          <ac:chgData name="Janice Jeong" userId="1c47b2ec679544c6" providerId="LiveId" clId="{8EE5790E-1CE4-4D04-AF4B-63D56E249A1D}" dt="2021-05-26T03:03:47.094" v="20285" actId="1076"/>
          <ac:picMkLst>
            <pc:docMk/>
            <pc:sldMk cId="1018765258" sldId="288"/>
            <ac:picMk id="1028" creationId="{69B3886C-BFB7-4844-B570-49C53E26AA65}"/>
          </ac:picMkLst>
        </pc:picChg>
        <pc:cxnChg chg="add del">
          <ac:chgData name="Janice Jeong" userId="1c47b2ec679544c6" providerId="LiveId" clId="{8EE5790E-1CE4-4D04-AF4B-63D56E249A1D}" dt="2021-05-25T23:56:46.799" v="18140" actId="26606"/>
          <ac:cxnSpMkLst>
            <pc:docMk/>
            <pc:sldMk cId="1018765258" sldId="288"/>
            <ac:cxnSpMk id="95" creationId="{EE504C98-6397-41C1-A8D8-2D9C4ED307E0}"/>
          </ac:cxnSpMkLst>
        </pc:cxnChg>
        <pc:cxnChg chg="add del">
          <ac:chgData name="Janice Jeong" userId="1c47b2ec679544c6" providerId="LiveId" clId="{8EE5790E-1CE4-4D04-AF4B-63D56E249A1D}" dt="2021-05-25T23:54:22.323" v="17936" actId="26606"/>
          <ac:cxnSpMkLst>
            <pc:docMk/>
            <pc:sldMk cId="1018765258" sldId="288"/>
            <ac:cxnSpMk id="1038" creationId="{EE504C98-6397-41C1-A8D8-2D9C4ED307E0}"/>
          </ac:cxnSpMkLst>
        </pc:cxnChg>
        <pc:cxnChg chg="add">
          <ac:chgData name="Janice Jeong" userId="1c47b2ec679544c6" providerId="LiveId" clId="{8EE5790E-1CE4-4D04-AF4B-63D56E249A1D}" dt="2021-05-25T23:56:46.811" v="18141" actId="26606"/>
          <ac:cxnSpMkLst>
            <pc:docMk/>
            <pc:sldMk cId="1018765258" sldId="288"/>
            <ac:cxnSpMk id="1051" creationId="{EE504C98-6397-41C1-A8D8-2D9C4ED307E0}"/>
          </ac:cxnSpMkLst>
        </pc:cxnChg>
        <pc:cxnChg chg="add">
          <ac:chgData name="Janice Jeong" userId="1c47b2ec679544c6" providerId="LiveId" clId="{8EE5790E-1CE4-4D04-AF4B-63D56E249A1D}" dt="2021-05-25T23:56:46.811" v="18141" actId="26606"/>
          <ac:cxnSpMkLst>
            <pc:docMk/>
            <pc:sldMk cId="1018765258" sldId="288"/>
            <ac:cxnSpMk id="1052" creationId="{B7188D9B-1674-419B-A379-D1632A7EC3A2}"/>
          </ac:cxnSpMkLst>
        </pc:cxnChg>
      </pc:sldChg>
      <pc:sldChg chg="addSp delSp modSp add mod setBg delDesignElem">
        <pc:chgData name="Janice Jeong" userId="1c47b2ec679544c6" providerId="LiveId" clId="{8EE5790E-1CE4-4D04-AF4B-63D56E249A1D}" dt="2021-05-26T03:37:27.460" v="22619" actId="1076"/>
        <pc:sldMkLst>
          <pc:docMk/>
          <pc:sldMk cId="8478307" sldId="289"/>
        </pc:sldMkLst>
        <pc:spChg chg="mod">
          <ac:chgData name="Janice Jeong" userId="1c47b2ec679544c6" providerId="LiveId" clId="{8EE5790E-1CE4-4D04-AF4B-63D56E249A1D}" dt="2021-05-26T03:37:27.460" v="22619" actId="1076"/>
          <ac:spMkLst>
            <pc:docMk/>
            <pc:sldMk cId="8478307" sldId="289"/>
            <ac:spMk id="2" creationId="{0CFA8952-0316-4E8B-AAA7-2A619CDAD5FF}"/>
          </ac:spMkLst>
        </pc:spChg>
        <pc:spChg chg="del">
          <ac:chgData name="Janice Jeong" userId="1c47b2ec679544c6" providerId="LiveId" clId="{8EE5790E-1CE4-4D04-AF4B-63D56E249A1D}" dt="2021-05-25T23:27:16.254" v="15606"/>
          <ac:spMkLst>
            <pc:docMk/>
            <pc:sldMk cId="8478307" sldId="289"/>
            <ac:spMk id="120" creationId="{EA67B5B4-3A24-436E-B663-1B2EBFF8A0CD}"/>
          </ac:spMkLst>
        </pc:spChg>
        <pc:spChg chg="del">
          <ac:chgData name="Janice Jeong" userId="1c47b2ec679544c6" providerId="LiveId" clId="{8EE5790E-1CE4-4D04-AF4B-63D56E249A1D}" dt="2021-05-25T23:27:16.254" v="15606"/>
          <ac:spMkLst>
            <pc:docMk/>
            <pc:sldMk cId="8478307" sldId="289"/>
            <ac:spMk id="121" creationId="{987FDF89-C993-41F4-A1B8-DBAFF16008A9}"/>
          </ac:spMkLst>
        </pc:spChg>
        <pc:spChg chg="del">
          <ac:chgData name="Janice Jeong" userId="1c47b2ec679544c6" providerId="LiveId" clId="{8EE5790E-1CE4-4D04-AF4B-63D56E249A1D}" dt="2021-05-25T23:27:16.254" v="15606"/>
          <ac:spMkLst>
            <pc:docMk/>
            <pc:sldMk cId="8478307" sldId="289"/>
            <ac:spMk id="122" creationId="{64E585EA-75FD-4025-8270-F66A58A15CDA}"/>
          </ac:spMkLst>
        </pc:spChg>
        <pc:spChg chg="mod">
          <ac:chgData name="Janice Jeong" userId="1c47b2ec679544c6" providerId="LiveId" clId="{8EE5790E-1CE4-4D04-AF4B-63D56E249A1D}" dt="2021-05-26T03:12:56.925" v="20776" actId="5793"/>
          <ac:spMkLst>
            <pc:docMk/>
            <pc:sldMk cId="8478307" sldId="289"/>
            <ac:spMk id="123" creationId="{B1CD1BBD-830B-4AC4-83C3-90EA6B3A86A7}"/>
          </ac:spMkLst>
        </pc:spChg>
        <pc:spChg chg="add del">
          <ac:chgData name="Janice Jeong" userId="1c47b2ec679544c6" providerId="LiveId" clId="{8EE5790E-1CE4-4D04-AF4B-63D56E249A1D}" dt="2021-05-26T00:01:15.482" v="18246" actId="26606"/>
          <ac:spMkLst>
            <pc:docMk/>
            <pc:sldMk cId="8478307" sldId="289"/>
            <ac:spMk id="128" creationId="{70DFC902-7D23-471A-B557-B6B6917D7A0D}"/>
          </ac:spMkLst>
        </pc:spChg>
        <pc:spChg chg="add del">
          <ac:chgData name="Janice Jeong" userId="1c47b2ec679544c6" providerId="LiveId" clId="{8EE5790E-1CE4-4D04-AF4B-63D56E249A1D}" dt="2021-05-26T00:01:15.482" v="18246" actId="26606"/>
          <ac:spMkLst>
            <pc:docMk/>
            <pc:sldMk cId="8478307" sldId="289"/>
            <ac:spMk id="130" creationId="{A55D5633-D557-4DCA-982C-FF36EB7A1C00}"/>
          </ac:spMkLst>
        </pc:spChg>
        <pc:spChg chg="add del">
          <ac:chgData name="Janice Jeong" userId="1c47b2ec679544c6" providerId="LiveId" clId="{8EE5790E-1CE4-4D04-AF4B-63D56E249A1D}" dt="2021-05-26T00:01:15.482" v="18246" actId="26606"/>
          <ac:spMkLst>
            <pc:docMk/>
            <pc:sldMk cId="8478307" sldId="289"/>
            <ac:spMk id="132" creationId="{450D3AD2-FA80-415F-A9CE-54D884561CD7}"/>
          </ac:spMkLst>
        </pc:spChg>
        <pc:spChg chg="add">
          <ac:chgData name="Janice Jeong" userId="1c47b2ec679544c6" providerId="LiveId" clId="{8EE5790E-1CE4-4D04-AF4B-63D56E249A1D}" dt="2021-05-26T00:01:15.491" v="18247" actId="26606"/>
          <ac:spMkLst>
            <pc:docMk/>
            <pc:sldMk cId="8478307" sldId="289"/>
            <ac:spMk id="134" creationId="{70DFC902-7D23-471A-B557-B6B6917D7A0D}"/>
          </ac:spMkLst>
        </pc:spChg>
        <pc:spChg chg="add">
          <ac:chgData name="Janice Jeong" userId="1c47b2ec679544c6" providerId="LiveId" clId="{8EE5790E-1CE4-4D04-AF4B-63D56E249A1D}" dt="2021-05-26T00:01:15.491" v="18247" actId="26606"/>
          <ac:spMkLst>
            <pc:docMk/>
            <pc:sldMk cId="8478307" sldId="289"/>
            <ac:spMk id="135" creationId="{A55D5633-D557-4DCA-982C-FF36EB7A1C00}"/>
          </ac:spMkLst>
        </pc:spChg>
        <pc:spChg chg="add">
          <ac:chgData name="Janice Jeong" userId="1c47b2ec679544c6" providerId="LiveId" clId="{8EE5790E-1CE4-4D04-AF4B-63D56E249A1D}" dt="2021-05-26T00:01:15.491" v="18247" actId="26606"/>
          <ac:spMkLst>
            <pc:docMk/>
            <pc:sldMk cId="8478307" sldId="289"/>
            <ac:spMk id="136" creationId="{450D3AD2-FA80-415F-A9CE-54D884561CD7}"/>
          </ac:spMkLst>
        </pc:spChg>
      </pc:sldChg>
      <pc:sldChg chg="addSp delSp modSp new mod setBg setClrOvrMap">
        <pc:chgData name="Janice Jeong" userId="1c47b2ec679544c6" providerId="LiveId" clId="{8EE5790E-1CE4-4D04-AF4B-63D56E249A1D}" dt="2021-05-26T03:41:11.606" v="22689" actId="20577"/>
        <pc:sldMkLst>
          <pc:docMk/>
          <pc:sldMk cId="416703823" sldId="290"/>
        </pc:sldMkLst>
        <pc:spChg chg="mod ord">
          <ac:chgData name="Janice Jeong" userId="1c47b2ec679544c6" providerId="LiveId" clId="{8EE5790E-1CE4-4D04-AF4B-63D56E249A1D}" dt="2021-05-25T23:43:38.731" v="16870" actId="26606"/>
          <ac:spMkLst>
            <pc:docMk/>
            <pc:sldMk cId="416703823" sldId="290"/>
            <ac:spMk id="2" creationId="{8D771168-8E5B-4773-BC94-CDB5515AA50A}"/>
          </ac:spMkLst>
        </pc:spChg>
        <pc:spChg chg="del">
          <ac:chgData name="Janice Jeong" userId="1c47b2ec679544c6" providerId="LiveId" clId="{8EE5790E-1CE4-4D04-AF4B-63D56E249A1D}" dt="2021-05-25T23:41:31.900" v="16849" actId="931"/>
          <ac:spMkLst>
            <pc:docMk/>
            <pc:sldMk cId="416703823" sldId="290"/>
            <ac:spMk id="3" creationId="{2CAE53BD-B375-4887-AB7F-3AB7F739354F}"/>
          </ac:spMkLst>
        </pc:spChg>
        <pc:spChg chg="add mod">
          <ac:chgData name="Janice Jeong" userId="1c47b2ec679544c6" providerId="LiveId" clId="{8EE5790E-1CE4-4D04-AF4B-63D56E249A1D}" dt="2021-05-25T23:46:50.366" v="17218" actId="1076"/>
          <ac:spMkLst>
            <pc:docMk/>
            <pc:sldMk cId="416703823" sldId="290"/>
            <ac:spMk id="11" creationId="{E2CD3073-22FC-4B09-B17D-3AEEEB5857B1}"/>
          </ac:spMkLst>
        </pc:spChg>
        <pc:spChg chg="add mod">
          <ac:chgData name="Janice Jeong" userId="1c47b2ec679544c6" providerId="LiveId" clId="{8EE5790E-1CE4-4D04-AF4B-63D56E249A1D}" dt="2021-05-25T23:47:25.667" v="17236" actId="1076"/>
          <ac:spMkLst>
            <pc:docMk/>
            <pc:sldMk cId="416703823" sldId="290"/>
            <ac:spMk id="12" creationId="{E18855BE-568F-400C-BF76-916CB71E256E}"/>
          </ac:spMkLst>
        </pc:spChg>
        <pc:spChg chg="add mod ord">
          <ac:chgData name="Janice Jeong" userId="1c47b2ec679544c6" providerId="LiveId" clId="{8EE5790E-1CE4-4D04-AF4B-63D56E249A1D}" dt="2021-05-26T03:41:11.606" v="22689" actId="20577"/>
          <ac:spMkLst>
            <pc:docMk/>
            <pc:sldMk cId="416703823" sldId="290"/>
            <ac:spMk id="14" creationId="{63E7AA53-EEBB-44A5-99D9-4B37EBD7580C}"/>
          </ac:spMkLst>
        </pc:spChg>
        <pc:spChg chg="add del">
          <ac:chgData name="Janice Jeong" userId="1c47b2ec679544c6" providerId="LiveId" clId="{8EE5790E-1CE4-4D04-AF4B-63D56E249A1D}" dt="2021-05-25T23:42:38.565" v="16862" actId="26606"/>
          <ac:spMkLst>
            <pc:docMk/>
            <pc:sldMk cId="416703823" sldId="290"/>
            <ac:spMk id="15" creationId="{B497CCB5-5FC2-473C-AFCC-2430CEF1DF71}"/>
          </ac:spMkLst>
        </pc:spChg>
        <pc:spChg chg="add del">
          <ac:chgData name="Janice Jeong" userId="1c47b2ec679544c6" providerId="LiveId" clId="{8EE5790E-1CE4-4D04-AF4B-63D56E249A1D}" dt="2021-05-25T23:42:38.565" v="16862" actId="26606"/>
          <ac:spMkLst>
            <pc:docMk/>
            <pc:sldMk cId="416703823" sldId="290"/>
            <ac:spMk id="17" creationId="{599C8C75-BFDF-44E7-A028-EEB5EDD58817}"/>
          </ac:spMkLst>
        </pc:spChg>
        <pc:spChg chg="add del">
          <ac:chgData name="Janice Jeong" userId="1c47b2ec679544c6" providerId="LiveId" clId="{8EE5790E-1CE4-4D04-AF4B-63D56E249A1D}" dt="2021-05-25T23:42:44.555" v="16864" actId="26606"/>
          <ac:spMkLst>
            <pc:docMk/>
            <pc:sldMk cId="416703823" sldId="290"/>
            <ac:spMk id="19" creationId="{FC0DEEBF-DB94-4E7E-A9D3-84FA863C3BD9}"/>
          </ac:spMkLst>
        </pc:spChg>
        <pc:spChg chg="add del">
          <ac:chgData name="Janice Jeong" userId="1c47b2ec679544c6" providerId="LiveId" clId="{8EE5790E-1CE4-4D04-AF4B-63D56E249A1D}" dt="2021-05-25T23:43:38.731" v="16870" actId="26606"/>
          <ac:spMkLst>
            <pc:docMk/>
            <pc:sldMk cId="416703823" sldId="290"/>
            <ac:spMk id="21" creationId="{450D3AD2-FA80-415F-A9CE-54D884561CD7}"/>
          </ac:spMkLst>
        </pc:spChg>
        <pc:spChg chg="add del">
          <ac:chgData name="Janice Jeong" userId="1c47b2ec679544c6" providerId="LiveId" clId="{8EE5790E-1CE4-4D04-AF4B-63D56E249A1D}" dt="2021-05-25T23:43:38.731" v="16870" actId="26606"/>
          <ac:spMkLst>
            <pc:docMk/>
            <pc:sldMk cId="416703823" sldId="290"/>
            <ac:spMk id="22" creationId="{C3896A03-3945-419A-B66B-4EE266EDD152}"/>
          </ac:spMkLst>
        </pc:spChg>
        <pc:spChg chg="add del">
          <ac:chgData name="Janice Jeong" userId="1c47b2ec679544c6" providerId="LiveId" clId="{8EE5790E-1CE4-4D04-AF4B-63D56E249A1D}" dt="2021-05-25T23:43:38.731" v="16870" actId="26606"/>
          <ac:spMkLst>
            <pc:docMk/>
            <pc:sldMk cId="416703823" sldId="290"/>
            <ac:spMk id="23" creationId="{B34F5AD2-EDBD-4BBD-A55C-EAFFD0C7097A}"/>
          </ac:spMkLst>
        </pc:spChg>
        <pc:spChg chg="add del">
          <ac:chgData name="Janice Jeong" userId="1c47b2ec679544c6" providerId="LiveId" clId="{8EE5790E-1CE4-4D04-AF4B-63D56E249A1D}" dt="2021-05-25T23:43:30.139" v="16867" actId="26606"/>
          <ac:spMkLst>
            <pc:docMk/>
            <pc:sldMk cId="416703823" sldId="290"/>
            <ac:spMk id="28" creationId="{615E9F7A-B64C-4192-8930-A05D1E23F324}"/>
          </ac:spMkLst>
        </pc:spChg>
        <pc:spChg chg="add del">
          <ac:chgData name="Janice Jeong" userId="1c47b2ec679544c6" providerId="LiveId" clId="{8EE5790E-1CE4-4D04-AF4B-63D56E249A1D}" dt="2021-05-25T23:43:30.139" v="16867" actId="26606"/>
          <ac:spMkLst>
            <pc:docMk/>
            <pc:sldMk cId="416703823" sldId="290"/>
            <ac:spMk id="30" creationId="{793EB161-5CFE-4D7E-B34B-06C90F9B16B6}"/>
          </ac:spMkLst>
        </pc:spChg>
        <pc:spChg chg="add del">
          <ac:chgData name="Janice Jeong" userId="1c47b2ec679544c6" providerId="LiveId" clId="{8EE5790E-1CE4-4D04-AF4B-63D56E249A1D}" dt="2021-05-25T23:43:30.139" v="16867" actId="26606"/>
          <ac:spMkLst>
            <pc:docMk/>
            <pc:sldMk cId="416703823" sldId="290"/>
            <ac:spMk id="32" creationId="{618147C2-BF02-44AA-81D8-FD7776FAB3C6}"/>
          </ac:spMkLst>
        </pc:spChg>
        <pc:spChg chg="add mod">
          <ac:chgData name="Janice Jeong" userId="1c47b2ec679544c6" providerId="LiveId" clId="{8EE5790E-1CE4-4D04-AF4B-63D56E249A1D}" dt="2021-05-26T03:34:57.230" v="22582" actId="1076"/>
          <ac:spMkLst>
            <pc:docMk/>
            <pc:sldMk cId="416703823" sldId="290"/>
            <ac:spMk id="33" creationId="{E6DEA059-CC88-4EA6-86DD-4D2280543246}"/>
          </ac:spMkLst>
        </pc:spChg>
        <pc:spChg chg="add del">
          <ac:chgData name="Janice Jeong" userId="1c47b2ec679544c6" providerId="LiveId" clId="{8EE5790E-1CE4-4D04-AF4B-63D56E249A1D}" dt="2021-05-25T23:43:38.724" v="16869" actId="26606"/>
          <ac:spMkLst>
            <pc:docMk/>
            <pc:sldMk cId="416703823" sldId="290"/>
            <ac:spMk id="34" creationId="{22BB4F03-4463-45CC-89A7-8E03412EDDBF}"/>
          </ac:spMkLst>
        </pc:spChg>
        <pc:spChg chg="add del">
          <ac:chgData name="Janice Jeong" userId="1c47b2ec679544c6" providerId="LiveId" clId="{8EE5790E-1CE4-4D04-AF4B-63D56E249A1D}" dt="2021-05-25T23:43:38.724" v="16869" actId="26606"/>
          <ac:spMkLst>
            <pc:docMk/>
            <pc:sldMk cId="416703823" sldId="290"/>
            <ac:spMk id="35" creationId="{EBB6D9F6-3E47-45AD-8461-718A3C87E3E8}"/>
          </ac:spMkLst>
        </pc:spChg>
        <pc:spChg chg="add del">
          <ac:chgData name="Janice Jeong" userId="1c47b2ec679544c6" providerId="LiveId" clId="{8EE5790E-1CE4-4D04-AF4B-63D56E249A1D}" dt="2021-05-25T23:43:38.724" v="16869" actId="26606"/>
          <ac:spMkLst>
            <pc:docMk/>
            <pc:sldMk cId="416703823" sldId="290"/>
            <ac:spMk id="36" creationId="{80E1AEAE-1F52-4C29-925C-27738417E9F5}"/>
          </ac:spMkLst>
        </pc:spChg>
        <pc:spChg chg="add del">
          <ac:chgData name="Janice Jeong" userId="1c47b2ec679544c6" providerId="LiveId" clId="{8EE5790E-1CE4-4D04-AF4B-63D56E249A1D}" dt="2021-05-25T23:43:38.724" v="16869" actId="26606"/>
          <ac:spMkLst>
            <pc:docMk/>
            <pc:sldMk cId="416703823" sldId="290"/>
            <ac:spMk id="37" creationId="{A3B16A00-A549-4B07-B8C2-4B3A966D9E26}"/>
          </ac:spMkLst>
        </pc:spChg>
        <pc:spChg chg="add del">
          <ac:chgData name="Janice Jeong" userId="1c47b2ec679544c6" providerId="LiveId" clId="{8EE5790E-1CE4-4D04-AF4B-63D56E249A1D}" dt="2021-05-25T23:43:38.724" v="16869" actId="26606"/>
          <ac:spMkLst>
            <pc:docMk/>
            <pc:sldMk cId="416703823" sldId="290"/>
            <ac:spMk id="38" creationId="{33B86BAE-87B4-4192-ABB2-627FFC965AC7}"/>
          </ac:spMkLst>
        </pc:spChg>
        <pc:spChg chg="add mod">
          <ac:chgData name="Janice Jeong" userId="1c47b2ec679544c6" providerId="LiveId" clId="{8EE5790E-1CE4-4D04-AF4B-63D56E249A1D}" dt="2021-05-26T03:34:49.814" v="22580" actId="1076"/>
          <ac:spMkLst>
            <pc:docMk/>
            <pc:sldMk cId="416703823" sldId="290"/>
            <ac:spMk id="39" creationId="{B97A318C-642C-4E44-B626-2CF1F25A4841}"/>
          </ac:spMkLst>
        </pc:spChg>
        <pc:spChg chg="add">
          <ac:chgData name="Janice Jeong" userId="1c47b2ec679544c6" providerId="LiveId" clId="{8EE5790E-1CE4-4D04-AF4B-63D56E249A1D}" dt="2021-05-25T23:43:38.731" v="16870" actId="26606"/>
          <ac:spMkLst>
            <pc:docMk/>
            <pc:sldMk cId="416703823" sldId="290"/>
            <ac:spMk id="40" creationId="{A7AE9375-4664-4DB2-922D-2782A6E439AC}"/>
          </ac:spMkLst>
        </pc:spChg>
        <pc:picChg chg="add mod ord">
          <ac:chgData name="Janice Jeong" userId="1c47b2ec679544c6" providerId="LiveId" clId="{8EE5790E-1CE4-4D04-AF4B-63D56E249A1D}" dt="2021-05-25T23:47:11.705" v="17221" actId="1076"/>
          <ac:picMkLst>
            <pc:docMk/>
            <pc:sldMk cId="416703823" sldId="290"/>
            <ac:picMk id="5" creationId="{6660E69B-17EB-431F-81BE-1F7E945B59C5}"/>
          </ac:picMkLst>
        </pc:picChg>
        <pc:picChg chg="add mod ord">
          <ac:chgData name="Janice Jeong" userId="1c47b2ec679544c6" providerId="LiveId" clId="{8EE5790E-1CE4-4D04-AF4B-63D56E249A1D}" dt="2021-05-26T03:34:43.178" v="22578" actId="1076"/>
          <ac:picMkLst>
            <pc:docMk/>
            <pc:sldMk cId="416703823" sldId="290"/>
            <ac:picMk id="7" creationId="{F46CD3E7-8BAF-4A02-824B-55D5EE86732D}"/>
          </ac:picMkLst>
        </pc:picChg>
        <pc:picChg chg="add mod ord">
          <ac:chgData name="Janice Jeong" userId="1c47b2ec679544c6" providerId="LiveId" clId="{8EE5790E-1CE4-4D04-AF4B-63D56E249A1D}" dt="2021-05-25T23:44:16.502" v="16882" actId="14100"/>
          <ac:picMkLst>
            <pc:docMk/>
            <pc:sldMk cId="416703823" sldId="290"/>
            <ac:picMk id="9" creationId="{53517028-E685-48BB-AE49-8B39A74E5B01}"/>
          </ac:picMkLst>
        </pc:picChg>
        <pc:picChg chg="add mod ord">
          <ac:chgData name="Janice Jeong" userId="1c47b2ec679544c6" providerId="LiveId" clId="{8EE5790E-1CE4-4D04-AF4B-63D56E249A1D}" dt="2021-05-26T03:34:45.538" v="22579" actId="1076"/>
          <ac:picMkLst>
            <pc:docMk/>
            <pc:sldMk cId="416703823" sldId="290"/>
            <ac:picMk id="10" creationId="{51AB2210-5203-4F71-8596-03BAB87CFF33}"/>
          </ac:picMkLst>
        </pc:picChg>
        <pc:cxnChg chg="add del">
          <ac:chgData name="Janice Jeong" userId="1c47b2ec679544c6" providerId="LiveId" clId="{8EE5790E-1CE4-4D04-AF4B-63D56E249A1D}" dt="2021-05-25T23:42:44.555" v="16864" actId="26606"/>
          <ac:cxnSpMkLst>
            <pc:docMk/>
            <pc:sldMk cId="416703823" sldId="290"/>
            <ac:cxnSpMk id="20" creationId="{77A9CA3A-7216-41E0-B3CD-058077FD396D}"/>
          </ac:cxnSpMkLst>
        </pc:cxnChg>
        <pc:cxnChg chg="add">
          <ac:chgData name="Janice Jeong" userId="1c47b2ec679544c6" providerId="LiveId" clId="{8EE5790E-1CE4-4D04-AF4B-63D56E249A1D}" dt="2021-05-25T23:43:38.731" v="16870" actId="26606"/>
          <ac:cxnSpMkLst>
            <pc:docMk/>
            <pc:sldMk cId="416703823" sldId="290"/>
            <ac:cxnSpMk id="41" creationId="{EE504C98-6397-41C1-A8D8-2D9C4ED307E0}"/>
          </ac:cxnSpMkLst>
        </pc:cxnChg>
        <pc:cxnChg chg="add">
          <ac:chgData name="Janice Jeong" userId="1c47b2ec679544c6" providerId="LiveId" clId="{8EE5790E-1CE4-4D04-AF4B-63D56E249A1D}" dt="2021-05-25T23:43:38.731" v="16870" actId="26606"/>
          <ac:cxnSpMkLst>
            <pc:docMk/>
            <pc:sldMk cId="416703823" sldId="290"/>
            <ac:cxnSpMk id="42" creationId="{B7188D9B-1674-419B-A379-D1632A7EC3A2}"/>
          </ac:cxnSpMkLst>
        </pc:cxnChg>
      </pc:sldChg>
      <pc:sldChg chg="addSp modSp new mod setBg">
        <pc:chgData name="Janice Jeong" userId="1c47b2ec679544c6" providerId="LiveId" clId="{8EE5790E-1CE4-4D04-AF4B-63D56E249A1D}" dt="2021-05-26T03:21:28.449" v="21135" actId="113"/>
        <pc:sldMkLst>
          <pc:docMk/>
          <pc:sldMk cId="2573424180" sldId="291"/>
        </pc:sldMkLst>
        <pc:spChg chg="mod">
          <ac:chgData name="Janice Jeong" userId="1c47b2ec679544c6" providerId="LiveId" clId="{8EE5790E-1CE4-4D04-AF4B-63D56E249A1D}" dt="2021-05-26T00:14:03.220" v="18582" actId="26606"/>
          <ac:spMkLst>
            <pc:docMk/>
            <pc:sldMk cId="2573424180" sldId="291"/>
            <ac:spMk id="2" creationId="{227652A1-AD83-4218-9AA4-22FD8C8AC394}"/>
          </ac:spMkLst>
        </pc:spChg>
        <pc:spChg chg="mod">
          <ac:chgData name="Janice Jeong" userId="1c47b2ec679544c6" providerId="LiveId" clId="{8EE5790E-1CE4-4D04-AF4B-63D56E249A1D}" dt="2021-05-26T03:21:28.449" v="21135" actId="113"/>
          <ac:spMkLst>
            <pc:docMk/>
            <pc:sldMk cId="2573424180" sldId="291"/>
            <ac:spMk id="3" creationId="{F847263F-9BB7-426C-B222-E39305226BD9}"/>
          </ac:spMkLst>
        </pc:spChg>
        <pc:spChg chg="add">
          <ac:chgData name="Janice Jeong" userId="1c47b2ec679544c6" providerId="LiveId" clId="{8EE5790E-1CE4-4D04-AF4B-63D56E249A1D}" dt="2021-05-26T00:14:03.220" v="18582" actId="26606"/>
          <ac:spMkLst>
            <pc:docMk/>
            <pc:sldMk cId="2573424180" sldId="291"/>
            <ac:spMk id="8" creationId="{70DFC902-7D23-471A-B557-B6B6917D7A0D}"/>
          </ac:spMkLst>
        </pc:spChg>
        <pc:spChg chg="add">
          <ac:chgData name="Janice Jeong" userId="1c47b2ec679544c6" providerId="LiveId" clId="{8EE5790E-1CE4-4D04-AF4B-63D56E249A1D}" dt="2021-05-26T00:14:03.220" v="18582" actId="26606"/>
          <ac:spMkLst>
            <pc:docMk/>
            <pc:sldMk cId="2573424180" sldId="291"/>
            <ac:spMk id="10" creationId="{A55D5633-D557-4DCA-982C-FF36EB7A1C00}"/>
          </ac:spMkLst>
        </pc:spChg>
        <pc:spChg chg="add">
          <ac:chgData name="Janice Jeong" userId="1c47b2ec679544c6" providerId="LiveId" clId="{8EE5790E-1CE4-4D04-AF4B-63D56E249A1D}" dt="2021-05-26T00:14:03.220" v="18582" actId="26606"/>
          <ac:spMkLst>
            <pc:docMk/>
            <pc:sldMk cId="2573424180" sldId="291"/>
            <ac:spMk id="12" creationId="{450D3AD2-FA80-415F-A9CE-54D884561CD7}"/>
          </ac:spMkLst>
        </pc:spChg>
      </pc:sldChg>
      <pc:sldChg chg="addSp delSp modSp add mod setBg delDesignElem">
        <pc:chgData name="Janice Jeong" userId="1c47b2ec679544c6" providerId="LiveId" clId="{8EE5790E-1CE4-4D04-AF4B-63D56E249A1D}" dt="2021-05-26T03:37:16.337" v="22616" actId="14100"/>
        <pc:sldMkLst>
          <pc:docMk/>
          <pc:sldMk cId="2560295783" sldId="292"/>
        </pc:sldMkLst>
        <pc:spChg chg="mod">
          <ac:chgData name="Janice Jeong" userId="1c47b2ec679544c6" providerId="LiveId" clId="{8EE5790E-1CE4-4D04-AF4B-63D56E249A1D}" dt="2021-05-26T03:37:16.337" v="22616" actId="14100"/>
          <ac:spMkLst>
            <pc:docMk/>
            <pc:sldMk cId="2560295783" sldId="292"/>
            <ac:spMk id="2" creationId="{0CFA8952-0316-4E8B-AAA7-2A619CDAD5FF}"/>
          </ac:spMkLst>
        </pc:spChg>
        <pc:spChg chg="add mod">
          <ac:chgData name="Janice Jeong" userId="1c47b2ec679544c6" providerId="LiveId" clId="{8EE5790E-1CE4-4D04-AF4B-63D56E249A1D}" dt="2021-05-26T03:33:33.344" v="22576" actId="1076"/>
          <ac:spMkLst>
            <pc:docMk/>
            <pc:sldMk cId="2560295783" sldId="292"/>
            <ac:spMk id="4" creationId="{1CE715F2-703D-4172-B417-B13CDE06EF81}"/>
          </ac:spMkLst>
        </pc:spChg>
        <pc:spChg chg="add mod">
          <ac:chgData name="Janice Jeong" userId="1c47b2ec679544c6" providerId="LiveId" clId="{8EE5790E-1CE4-4D04-AF4B-63D56E249A1D}" dt="2021-05-26T03:33:38.852" v="22577" actId="403"/>
          <ac:spMkLst>
            <pc:docMk/>
            <pc:sldMk cId="2560295783" sldId="292"/>
            <ac:spMk id="14" creationId="{4D8AAC1B-16DD-4E0C-A417-43E648AE11DA}"/>
          </ac:spMkLst>
        </pc:spChg>
        <pc:spChg chg="add mod">
          <ac:chgData name="Janice Jeong" userId="1c47b2ec679544c6" providerId="LiveId" clId="{8EE5790E-1CE4-4D04-AF4B-63D56E249A1D}" dt="2021-05-26T03:33:05.986" v="22568" actId="113"/>
          <ac:spMkLst>
            <pc:docMk/>
            <pc:sldMk cId="2560295783" sldId="292"/>
            <ac:spMk id="15" creationId="{AC4000F8-78E0-43FE-80E6-7A9CF3C11BFB}"/>
          </ac:spMkLst>
        </pc:spChg>
        <pc:spChg chg="add mod">
          <ac:chgData name="Janice Jeong" userId="1c47b2ec679544c6" providerId="LiveId" clId="{8EE5790E-1CE4-4D04-AF4B-63D56E249A1D}" dt="2021-05-26T03:33:14.933" v="22571" actId="1076"/>
          <ac:spMkLst>
            <pc:docMk/>
            <pc:sldMk cId="2560295783" sldId="292"/>
            <ac:spMk id="16" creationId="{40913CED-B660-4922-B4A1-24138BEDC426}"/>
          </ac:spMkLst>
        </pc:spChg>
        <pc:spChg chg="del mod">
          <ac:chgData name="Janice Jeong" userId="1c47b2ec679544c6" providerId="LiveId" clId="{8EE5790E-1CE4-4D04-AF4B-63D56E249A1D}" dt="2021-05-26T03:11:48.356" v="20756" actId="478"/>
          <ac:spMkLst>
            <pc:docMk/>
            <pc:sldMk cId="2560295783" sldId="292"/>
            <ac:spMk id="123" creationId="{B1CD1BBD-830B-4AC4-83C3-90EA6B3A86A7}"/>
          </ac:spMkLst>
        </pc:spChg>
        <pc:spChg chg="add">
          <ac:chgData name="Janice Jeong" userId="1c47b2ec679544c6" providerId="LiveId" clId="{8EE5790E-1CE4-4D04-AF4B-63D56E249A1D}" dt="2021-05-26T03:11:34.195" v="20752" actId="26606"/>
          <ac:spMkLst>
            <pc:docMk/>
            <pc:sldMk cId="2560295783" sldId="292"/>
            <ac:spMk id="128" creationId="{70DFC902-7D23-471A-B557-B6B6917D7A0D}"/>
          </ac:spMkLst>
        </pc:spChg>
        <pc:spChg chg="add">
          <ac:chgData name="Janice Jeong" userId="1c47b2ec679544c6" providerId="LiveId" clId="{8EE5790E-1CE4-4D04-AF4B-63D56E249A1D}" dt="2021-05-26T03:11:34.195" v="20752" actId="26606"/>
          <ac:spMkLst>
            <pc:docMk/>
            <pc:sldMk cId="2560295783" sldId="292"/>
            <ac:spMk id="130" creationId="{A55D5633-D557-4DCA-982C-FF36EB7A1C00}"/>
          </ac:spMkLst>
        </pc:spChg>
        <pc:spChg chg="add">
          <ac:chgData name="Janice Jeong" userId="1c47b2ec679544c6" providerId="LiveId" clId="{8EE5790E-1CE4-4D04-AF4B-63D56E249A1D}" dt="2021-05-26T03:11:34.195" v="20752" actId="26606"/>
          <ac:spMkLst>
            <pc:docMk/>
            <pc:sldMk cId="2560295783" sldId="292"/>
            <ac:spMk id="132" creationId="{450D3AD2-FA80-415F-A9CE-54D884561CD7}"/>
          </ac:spMkLst>
        </pc:spChg>
        <pc:spChg chg="del">
          <ac:chgData name="Janice Jeong" userId="1c47b2ec679544c6" providerId="LiveId" clId="{8EE5790E-1CE4-4D04-AF4B-63D56E249A1D}" dt="2021-05-26T03:11:29.041" v="20751"/>
          <ac:spMkLst>
            <pc:docMk/>
            <pc:sldMk cId="2560295783" sldId="292"/>
            <ac:spMk id="134" creationId="{70DFC902-7D23-471A-B557-B6B6917D7A0D}"/>
          </ac:spMkLst>
        </pc:spChg>
        <pc:spChg chg="del">
          <ac:chgData name="Janice Jeong" userId="1c47b2ec679544c6" providerId="LiveId" clId="{8EE5790E-1CE4-4D04-AF4B-63D56E249A1D}" dt="2021-05-26T03:11:29.041" v="20751"/>
          <ac:spMkLst>
            <pc:docMk/>
            <pc:sldMk cId="2560295783" sldId="292"/>
            <ac:spMk id="135" creationId="{A55D5633-D557-4DCA-982C-FF36EB7A1C00}"/>
          </ac:spMkLst>
        </pc:spChg>
        <pc:spChg chg="del">
          <ac:chgData name="Janice Jeong" userId="1c47b2ec679544c6" providerId="LiveId" clId="{8EE5790E-1CE4-4D04-AF4B-63D56E249A1D}" dt="2021-05-26T03:11:29.041" v="20751"/>
          <ac:spMkLst>
            <pc:docMk/>
            <pc:sldMk cId="2560295783" sldId="292"/>
            <ac:spMk id="136" creationId="{450D3AD2-FA80-415F-A9CE-54D884561CD7}"/>
          </ac:spMkLst>
        </pc:spChg>
        <pc:picChg chg="add mod">
          <ac:chgData name="Janice Jeong" userId="1c47b2ec679544c6" providerId="LiveId" clId="{8EE5790E-1CE4-4D04-AF4B-63D56E249A1D}" dt="2021-05-26T03:33:20.152" v="22573" actId="1076"/>
          <ac:picMkLst>
            <pc:docMk/>
            <pc:sldMk cId="2560295783" sldId="292"/>
            <ac:picMk id="12" creationId="{422EE13D-1814-4CDC-A8ED-C2B035474C74}"/>
          </ac:picMkLst>
        </pc:picChg>
        <pc:picChg chg="add mod">
          <ac:chgData name="Janice Jeong" userId="1c47b2ec679544c6" providerId="LiveId" clId="{8EE5790E-1CE4-4D04-AF4B-63D56E249A1D}" dt="2021-05-26T03:32:45.775" v="22559" actId="14100"/>
          <ac:picMkLst>
            <pc:docMk/>
            <pc:sldMk cId="2560295783" sldId="292"/>
            <ac:picMk id="13" creationId="{307096E1-B0D0-4CE7-A7D0-9AA9848472F0}"/>
          </ac:picMkLst>
        </pc:picChg>
      </pc:sldChg>
      <pc:sldChg chg="addSp modSp new mod setBg">
        <pc:chgData name="Janice Jeong" userId="1c47b2ec679544c6" providerId="LiveId" clId="{8EE5790E-1CE4-4D04-AF4B-63D56E249A1D}" dt="2021-05-26T03:39:28.584" v="22644" actId="14100"/>
        <pc:sldMkLst>
          <pc:docMk/>
          <pc:sldMk cId="2233418497" sldId="293"/>
        </pc:sldMkLst>
        <pc:spChg chg="mod">
          <ac:chgData name="Janice Jeong" userId="1c47b2ec679544c6" providerId="LiveId" clId="{8EE5790E-1CE4-4D04-AF4B-63D56E249A1D}" dt="2021-05-26T03:39:28.584" v="22644" actId="14100"/>
          <ac:spMkLst>
            <pc:docMk/>
            <pc:sldMk cId="2233418497" sldId="293"/>
            <ac:spMk id="2" creationId="{880B9FCC-C4C5-4B64-A318-3CA60E655F46}"/>
          </ac:spMkLst>
        </pc:spChg>
        <pc:spChg chg="mod">
          <ac:chgData name="Janice Jeong" userId="1c47b2ec679544c6" providerId="LiveId" clId="{8EE5790E-1CE4-4D04-AF4B-63D56E249A1D}" dt="2021-05-26T03:19:42.978" v="20967" actId="26606"/>
          <ac:spMkLst>
            <pc:docMk/>
            <pc:sldMk cId="2233418497" sldId="293"/>
            <ac:spMk id="3" creationId="{4AC152CE-D7AC-4B66-AEC4-9254E6520E49}"/>
          </ac:spMkLst>
        </pc:spChg>
        <pc:spChg chg="add">
          <ac:chgData name="Janice Jeong" userId="1c47b2ec679544c6" providerId="LiveId" clId="{8EE5790E-1CE4-4D04-AF4B-63D56E249A1D}" dt="2021-05-26T03:19:42.978" v="20967" actId="26606"/>
          <ac:spMkLst>
            <pc:docMk/>
            <pc:sldMk cId="2233418497" sldId="293"/>
            <ac:spMk id="8" creationId="{70DFC902-7D23-471A-B557-B6B6917D7A0D}"/>
          </ac:spMkLst>
        </pc:spChg>
        <pc:spChg chg="add">
          <ac:chgData name="Janice Jeong" userId="1c47b2ec679544c6" providerId="LiveId" clId="{8EE5790E-1CE4-4D04-AF4B-63D56E249A1D}" dt="2021-05-26T03:19:42.978" v="20967" actId="26606"/>
          <ac:spMkLst>
            <pc:docMk/>
            <pc:sldMk cId="2233418497" sldId="293"/>
            <ac:spMk id="10" creationId="{A55D5633-D557-4DCA-982C-FF36EB7A1C00}"/>
          </ac:spMkLst>
        </pc:spChg>
        <pc:spChg chg="add">
          <ac:chgData name="Janice Jeong" userId="1c47b2ec679544c6" providerId="LiveId" clId="{8EE5790E-1CE4-4D04-AF4B-63D56E249A1D}" dt="2021-05-26T03:19:42.978" v="20967" actId="26606"/>
          <ac:spMkLst>
            <pc:docMk/>
            <pc:sldMk cId="2233418497" sldId="293"/>
            <ac:spMk id="12" creationId="{450D3AD2-FA80-415F-A9CE-54D884561CD7}"/>
          </ac:spMkLst>
        </pc:spChg>
      </pc:sldChg>
      <pc:sldChg chg="modSp new del mod">
        <pc:chgData name="Janice Jeong" userId="1c47b2ec679544c6" providerId="LiveId" clId="{8EE5790E-1CE4-4D04-AF4B-63D56E249A1D}" dt="2021-05-26T03:21:19.598" v="21133" actId="47"/>
        <pc:sldMkLst>
          <pc:docMk/>
          <pc:sldMk cId="758766279" sldId="294"/>
        </pc:sldMkLst>
        <pc:spChg chg="mod">
          <ac:chgData name="Janice Jeong" userId="1c47b2ec679544c6" providerId="LiveId" clId="{8EE5790E-1CE4-4D04-AF4B-63D56E249A1D}" dt="2021-05-26T03:21:13.944" v="21132" actId="20577"/>
          <ac:spMkLst>
            <pc:docMk/>
            <pc:sldMk cId="758766279" sldId="294"/>
            <ac:spMk id="3" creationId="{7D1FF6CD-D8EB-4FAD-A494-26F06705A475}"/>
          </ac:spMkLst>
        </pc:spChg>
      </pc:sldChg>
      <pc:sldChg chg="modSp new del mod">
        <pc:chgData name="Janice Jeong" userId="1c47b2ec679544c6" providerId="LiveId" clId="{8EE5790E-1CE4-4D04-AF4B-63D56E249A1D}" dt="2021-05-26T03:43:29.323" v="23028" actId="2696"/>
        <pc:sldMkLst>
          <pc:docMk/>
          <pc:sldMk cId="2780562411" sldId="294"/>
        </pc:sldMkLst>
        <pc:spChg chg="mod">
          <ac:chgData name="Janice Jeong" userId="1c47b2ec679544c6" providerId="LiveId" clId="{8EE5790E-1CE4-4D04-AF4B-63D56E249A1D}" dt="2021-05-26T03:42:12.483" v="22695" actId="20577"/>
          <ac:spMkLst>
            <pc:docMk/>
            <pc:sldMk cId="2780562411" sldId="294"/>
            <ac:spMk id="2" creationId="{36237B06-C283-4421-A5FA-5076389B8FBE}"/>
          </ac:spMkLst>
        </pc:spChg>
        <pc:spChg chg="mod">
          <ac:chgData name="Janice Jeong" userId="1c47b2ec679544c6" providerId="LiveId" clId="{8EE5790E-1CE4-4D04-AF4B-63D56E249A1D}" dt="2021-05-26T03:43:12.260" v="23027" actId="20577"/>
          <ac:spMkLst>
            <pc:docMk/>
            <pc:sldMk cId="2780562411" sldId="294"/>
            <ac:spMk id="3" creationId="{B19644E6-C310-47D4-BE5D-2B270F4033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FED37-9F7E-4C6A-8DA9-894CC0611585}" type="datetimeFigureOut">
              <a:rPr lang="en-US" smtClean="0"/>
              <a:t>5/25/2021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D399-9093-439E-9D33-D7403967D5F1}" type="slidenum">
              <a:rPr lang="en-US" smtClean="0"/>
              <a:t>‹#›</a:t>
            </a:fld>
            <a:endParaRPr lang="en-US"/>
          </a:p>
        </p:txBody>
      </p:sp>
    </p:spTree>
    <p:extLst>
      <p:ext uri="{BB962C8B-B14F-4D97-AF65-F5344CB8AC3E}">
        <p14:creationId xmlns:p14="http://schemas.microsoft.com/office/powerpoint/2010/main" val="228490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D399-9093-439E-9D33-D7403967D5F1}" type="slidenum">
              <a:rPr lang="en-US" smtClean="0"/>
              <a:t>1</a:t>
            </a:fld>
            <a:endParaRPr lang="en-US"/>
          </a:p>
        </p:txBody>
      </p:sp>
    </p:spTree>
    <p:extLst>
      <p:ext uri="{BB962C8B-B14F-4D97-AF65-F5344CB8AC3E}">
        <p14:creationId xmlns:p14="http://schemas.microsoft.com/office/powerpoint/2010/main" val="43541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D399-9093-439E-9D33-D7403967D5F1}" type="slidenum">
              <a:rPr lang="en-US" smtClean="0"/>
              <a:t>7</a:t>
            </a:fld>
            <a:endParaRPr lang="en-US"/>
          </a:p>
        </p:txBody>
      </p:sp>
    </p:spTree>
    <p:extLst>
      <p:ext uri="{BB962C8B-B14F-4D97-AF65-F5344CB8AC3E}">
        <p14:creationId xmlns:p14="http://schemas.microsoft.com/office/powerpoint/2010/main" val="468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D399-9093-439E-9D33-D7403967D5F1}" type="slidenum">
              <a:rPr lang="en-US" smtClean="0"/>
              <a:t>25</a:t>
            </a:fld>
            <a:endParaRPr lang="en-US"/>
          </a:p>
        </p:txBody>
      </p:sp>
    </p:spTree>
    <p:extLst>
      <p:ext uri="{BB962C8B-B14F-4D97-AF65-F5344CB8AC3E}">
        <p14:creationId xmlns:p14="http://schemas.microsoft.com/office/powerpoint/2010/main" val="333085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CFD6-4E11-457F-B0AE-AABC52D23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B46285-1FDF-492A-A237-409A63F497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B0171-84B9-4980-9586-3B9F246941D9}"/>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5" name="Footer Placeholder 4">
            <a:extLst>
              <a:ext uri="{FF2B5EF4-FFF2-40B4-BE49-F238E27FC236}">
                <a16:creationId xmlns:a16="http://schemas.microsoft.com/office/drawing/2014/main" id="{45FD6453-305A-410F-BE6A-A0CD2B424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97CB5-69C3-46FD-93B2-FDD3D548A7F1}"/>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200417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9EC3-99C2-47D8-92BF-17C11050DB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8AF601-E307-4F5A-8EBA-6A2A333F24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417DF-7EF0-4F21-A6FF-B60E60082721}"/>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5" name="Footer Placeholder 4">
            <a:extLst>
              <a:ext uri="{FF2B5EF4-FFF2-40B4-BE49-F238E27FC236}">
                <a16:creationId xmlns:a16="http://schemas.microsoft.com/office/drawing/2014/main" id="{A5803FE9-DEC2-4168-AD1C-D4C570138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E2F87-F535-4DD5-8E22-99FD36C2BCC4}"/>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178070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213191-3E90-47D9-9F70-62A437BCBC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2FE0D7-3B7C-4E75-8042-DA904B324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E74C4-997D-4FC1-B78E-4789C9A0302E}"/>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5" name="Footer Placeholder 4">
            <a:extLst>
              <a:ext uri="{FF2B5EF4-FFF2-40B4-BE49-F238E27FC236}">
                <a16:creationId xmlns:a16="http://schemas.microsoft.com/office/drawing/2014/main" id="{F0FEA319-1FEE-4611-9421-E59F86CD2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34CF5-54E8-46CD-AF92-BEFC7DC79A7D}"/>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160715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ABDA-45D0-4C6E-8763-BA3F0860B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41793-673C-45F1-9CB8-BA49A02D5F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E2489-74AB-412A-B96D-5972A4132E63}"/>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5" name="Footer Placeholder 4">
            <a:extLst>
              <a:ext uri="{FF2B5EF4-FFF2-40B4-BE49-F238E27FC236}">
                <a16:creationId xmlns:a16="http://schemas.microsoft.com/office/drawing/2014/main" id="{7105A2B1-02E6-4023-ACA4-A3523F957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873DF-15F0-449D-8DAB-CA2CD693BE51}"/>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356731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7509-6E64-44B1-9D95-E313BEBD0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434384-DEE0-4EDB-A5CD-405DA6C5F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4A8AF-C7BC-4E93-A593-F2771087E4AF}"/>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5" name="Footer Placeholder 4">
            <a:extLst>
              <a:ext uri="{FF2B5EF4-FFF2-40B4-BE49-F238E27FC236}">
                <a16:creationId xmlns:a16="http://schemas.microsoft.com/office/drawing/2014/main" id="{5A1F292C-00A8-415B-AA19-A3A5B6B64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D1F89-B11A-4820-BF73-65B6C68914FF}"/>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158243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F03F8-CC36-413C-B990-9A04419A3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0BDFB-409B-4CC7-85D3-0CA7F0AC28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876C0C-D0A9-4415-B1A0-2C6879809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2A2E94-54D7-4AAF-8CBC-FD72BB9007FE}"/>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6" name="Footer Placeholder 5">
            <a:extLst>
              <a:ext uri="{FF2B5EF4-FFF2-40B4-BE49-F238E27FC236}">
                <a16:creationId xmlns:a16="http://schemas.microsoft.com/office/drawing/2014/main" id="{E947B331-8E55-4345-8760-CCAF94559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F8ECC-67D9-45FB-8EA4-ACF3279DF881}"/>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185287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7A4E-D79B-4D31-B4F4-2203DBEDA6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338BEA-2243-43EA-AC13-58CEB8BB3E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2E073-C759-405B-84D0-EBA5557BE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753F3-9842-4F76-80A0-6871E6396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433B4-FF08-4EED-92DE-D24E4E1BEF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48799E-1993-483F-AC96-01902E1365D0}"/>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8" name="Footer Placeholder 7">
            <a:extLst>
              <a:ext uri="{FF2B5EF4-FFF2-40B4-BE49-F238E27FC236}">
                <a16:creationId xmlns:a16="http://schemas.microsoft.com/office/drawing/2014/main" id="{6604FE34-9C0B-4ED5-94B9-9B97E5DE1B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315977-4714-43CF-A889-D72A53058C4D}"/>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198835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3CE4-1187-4743-875D-7A38B6C78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43EDE4-CDB6-4581-995B-A6399D9F38FF}"/>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4" name="Footer Placeholder 3">
            <a:extLst>
              <a:ext uri="{FF2B5EF4-FFF2-40B4-BE49-F238E27FC236}">
                <a16:creationId xmlns:a16="http://schemas.microsoft.com/office/drawing/2014/main" id="{C47B8C8C-54E1-45BE-921A-E796731C8E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A03842-DC45-4D91-8D31-0EA9B55DDB7A}"/>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109810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37BEC-2192-42F7-ABF2-A09CB5D7D12A}"/>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3" name="Footer Placeholder 2">
            <a:extLst>
              <a:ext uri="{FF2B5EF4-FFF2-40B4-BE49-F238E27FC236}">
                <a16:creationId xmlns:a16="http://schemas.microsoft.com/office/drawing/2014/main" id="{AF603443-35AD-45EA-9340-D43446DA65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42FBA-1BB1-4AED-A4FF-8606D7E37979}"/>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284902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FAA0-FB6C-43BF-993A-A5BE95383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9CAAF7-D090-4BE9-AF23-57B2A97A4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EA062A-E78E-49B8-A3F2-795E3CE43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8C43B-0F4B-4101-A5F0-3B002640AB40}"/>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6" name="Footer Placeholder 5">
            <a:extLst>
              <a:ext uri="{FF2B5EF4-FFF2-40B4-BE49-F238E27FC236}">
                <a16:creationId xmlns:a16="http://schemas.microsoft.com/office/drawing/2014/main" id="{5703EEB9-92A0-4B03-9044-6BE53E27F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CBF4E-8A6A-4F5E-BECC-5F5E6482044F}"/>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330177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6BFB-1746-443B-9C73-3F369799E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71C60F-25D5-44A5-99C6-D9A85FC74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F26D3-8AB9-4CF2-9A79-378BC5981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3751F-673E-4B9E-BFCD-133CF45427A7}"/>
              </a:ext>
            </a:extLst>
          </p:cNvPr>
          <p:cNvSpPr>
            <a:spLocks noGrp="1"/>
          </p:cNvSpPr>
          <p:nvPr>
            <p:ph type="dt" sz="half" idx="10"/>
          </p:nvPr>
        </p:nvSpPr>
        <p:spPr/>
        <p:txBody>
          <a:bodyPr/>
          <a:lstStyle/>
          <a:p>
            <a:fld id="{53AE35A9-1A03-4A3F-A255-00887485DDF8}" type="datetimeFigureOut">
              <a:rPr lang="en-US" smtClean="0"/>
              <a:t>5/25/2021</a:t>
            </a:fld>
            <a:endParaRPr lang="en-US"/>
          </a:p>
        </p:txBody>
      </p:sp>
      <p:sp>
        <p:nvSpPr>
          <p:cNvPr id="6" name="Footer Placeholder 5">
            <a:extLst>
              <a:ext uri="{FF2B5EF4-FFF2-40B4-BE49-F238E27FC236}">
                <a16:creationId xmlns:a16="http://schemas.microsoft.com/office/drawing/2014/main" id="{DA9F621A-5C40-4ED1-A575-6EED0A6DA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CEFAE-25C7-4AE1-B873-796E27BF5896}"/>
              </a:ext>
            </a:extLst>
          </p:cNvPr>
          <p:cNvSpPr>
            <a:spLocks noGrp="1"/>
          </p:cNvSpPr>
          <p:nvPr>
            <p:ph type="sldNum" sz="quarter" idx="12"/>
          </p:nvPr>
        </p:nvSpPr>
        <p:spPr/>
        <p:txBody>
          <a:bodyPr/>
          <a:lstStyle/>
          <a:p>
            <a:fld id="{8C070AD7-8631-42EC-A1ED-7A3B60420773}" type="slidenum">
              <a:rPr lang="en-US" smtClean="0"/>
              <a:t>‹#›</a:t>
            </a:fld>
            <a:endParaRPr lang="en-US"/>
          </a:p>
        </p:txBody>
      </p:sp>
    </p:spTree>
    <p:extLst>
      <p:ext uri="{BB962C8B-B14F-4D97-AF65-F5344CB8AC3E}">
        <p14:creationId xmlns:p14="http://schemas.microsoft.com/office/powerpoint/2010/main" val="423940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CE1C7-A8A1-473C-A3CC-C17433A198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DBE50F-EB20-4604-AA37-F54ED88D7D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2456C-1A0E-4CBB-969D-482B0D562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E35A9-1A03-4A3F-A255-00887485DDF8}" type="datetimeFigureOut">
              <a:rPr lang="en-US" smtClean="0"/>
              <a:t>5/25/2021</a:t>
            </a:fld>
            <a:endParaRPr lang="en-US"/>
          </a:p>
        </p:txBody>
      </p:sp>
      <p:sp>
        <p:nvSpPr>
          <p:cNvPr id="5" name="Footer Placeholder 4">
            <a:extLst>
              <a:ext uri="{FF2B5EF4-FFF2-40B4-BE49-F238E27FC236}">
                <a16:creationId xmlns:a16="http://schemas.microsoft.com/office/drawing/2014/main" id="{627E23E7-A1B4-4FD7-8CD4-18757709D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A190C9-5BD7-486E-A924-4149D7A03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70AD7-8631-42EC-A1ED-7A3B60420773}" type="slidenum">
              <a:rPr lang="en-US" smtClean="0"/>
              <a:t>‹#›</a:t>
            </a:fld>
            <a:endParaRPr lang="en-US"/>
          </a:p>
        </p:txBody>
      </p:sp>
    </p:spTree>
    <p:extLst>
      <p:ext uri="{BB962C8B-B14F-4D97-AF65-F5344CB8AC3E}">
        <p14:creationId xmlns:p14="http://schemas.microsoft.com/office/powerpoint/2010/main" val="487173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9">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7" name="Group 11">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58"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9"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2BE8809-78C7-47E9-8F70-BC6855AF69F5}"/>
              </a:ext>
            </a:extLst>
          </p:cNvPr>
          <p:cNvSpPr>
            <a:spLocks noGrp="1"/>
          </p:cNvSpPr>
          <p:nvPr>
            <p:ph type="ctrTitle"/>
          </p:nvPr>
        </p:nvSpPr>
        <p:spPr>
          <a:xfrm>
            <a:off x="380560" y="1269777"/>
            <a:ext cx="6532058" cy="4317987"/>
          </a:xfrm>
        </p:spPr>
        <p:txBody>
          <a:bodyPr anchor="ctr">
            <a:normAutofit/>
          </a:bodyPr>
          <a:lstStyle/>
          <a:p>
            <a:pPr algn="l"/>
            <a:r>
              <a:rPr lang="en-US" sz="4000" dirty="0">
                <a:solidFill>
                  <a:schemeClr val="bg1"/>
                </a:solidFill>
              </a:rPr>
              <a:t>Between Shanghai and Mecca: </a:t>
            </a:r>
            <a:br>
              <a:rPr lang="en-US" sz="4000" dirty="0">
                <a:solidFill>
                  <a:schemeClr val="bg1"/>
                </a:solidFill>
              </a:rPr>
            </a:br>
            <a:r>
              <a:rPr lang="en-US" sz="4000" dirty="0">
                <a:solidFill>
                  <a:schemeClr val="bg1"/>
                </a:solidFill>
              </a:rPr>
              <a:t>Diaspora and Diplomacy of Chinese Muslims in the Twentieth Century</a:t>
            </a:r>
          </a:p>
        </p:txBody>
      </p:sp>
      <p:sp>
        <p:nvSpPr>
          <p:cNvPr id="3" name="Subtitle 2">
            <a:extLst>
              <a:ext uri="{FF2B5EF4-FFF2-40B4-BE49-F238E27FC236}">
                <a16:creationId xmlns:a16="http://schemas.microsoft.com/office/drawing/2014/main" id="{8099C71C-A055-48BD-B7F5-CBA7382A1CB5}"/>
              </a:ext>
            </a:extLst>
          </p:cNvPr>
          <p:cNvSpPr>
            <a:spLocks noGrp="1"/>
          </p:cNvSpPr>
          <p:nvPr>
            <p:ph type="subTitle" idx="1"/>
          </p:nvPr>
        </p:nvSpPr>
        <p:spPr>
          <a:xfrm>
            <a:off x="6874387" y="4228516"/>
            <a:ext cx="5095907" cy="2354256"/>
          </a:xfrm>
        </p:spPr>
        <p:txBody>
          <a:bodyPr anchor="ctr">
            <a:normAutofit/>
          </a:bodyPr>
          <a:lstStyle/>
          <a:p>
            <a:pPr algn="l"/>
            <a:endParaRPr lang="en-US" sz="2200" dirty="0"/>
          </a:p>
          <a:p>
            <a:pPr algn="r"/>
            <a:r>
              <a:rPr lang="en-US" sz="2200" dirty="0"/>
              <a:t> Janice </a:t>
            </a:r>
            <a:r>
              <a:rPr lang="en-US" sz="2200" dirty="0" err="1"/>
              <a:t>Hyeju</a:t>
            </a:r>
            <a:r>
              <a:rPr lang="en-US" sz="2200" dirty="0"/>
              <a:t> Jeong</a:t>
            </a:r>
          </a:p>
        </p:txBody>
      </p:sp>
    </p:spTree>
    <p:extLst>
      <p:ext uri="{BB962C8B-B14F-4D97-AF65-F5344CB8AC3E}">
        <p14:creationId xmlns:p14="http://schemas.microsoft.com/office/powerpoint/2010/main" val="325850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7E7C3-8BCE-4DE6-99C6-EDEE9528D3E9}"/>
              </a:ext>
            </a:extLst>
          </p:cNvPr>
          <p:cNvSpPr>
            <a:spLocks noGrp="1"/>
          </p:cNvSpPr>
          <p:nvPr>
            <p:ph type="title"/>
          </p:nvPr>
        </p:nvSpPr>
        <p:spPr>
          <a:xfrm>
            <a:off x="3501896" y="1271675"/>
            <a:ext cx="5505441" cy="2387600"/>
          </a:xfrm>
        </p:spPr>
        <p:txBody>
          <a:bodyPr vert="horz" lIns="91440" tIns="45720" rIns="91440" bIns="45720" rtlCol="0" anchor="b">
            <a:normAutofit/>
          </a:bodyPr>
          <a:lstStyle/>
          <a:p>
            <a:pPr algn="ctr"/>
            <a:r>
              <a:rPr lang="en-US" sz="4200" kern="1200">
                <a:solidFill>
                  <a:schemeClr val="bg1"/>
                </a:solidFill>
                <a:latin typeface="+mj-lt"/>
                <a:ea typeface="+mj-ea"/>
                <a:cs typeface="+mj-cs"/>
              </a:rPr>
              <a:t>Findings</a:t>
            </a:r>
          </a:p>
        </p:txBody>
      </p:sp>
      <p:cxnSp>
        <p:nvCxnSpPr>
          <p:cNvPr id="34" name="Straight Connector 28">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19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35612-8D9E-4BEA-9306-756365B0181E}"/>
              </a:ext>
            </a:extLst>
          </p:cNvPr>
          <p:cNvSpPr>
            <a:spLocks noGrp="1"/>
          </p:cNvSpPr>
          <p:nvPr>
            <p:ph type="title"/>
          </p:nvPr>
        </p:nvSpPr>
        <p:spPr>
          <a:xfrm>
            <a:off x="953038" y="338445"/>
            <a:ext cx="9888496" cy="900131"/>
          </a:xfrm>
        </p:spPr>
        <p:txBody>
          <a:bodyPr anchor="t">
            <a:noAutofit/>
          </a:bodyPr>
          <a:lstStyle/>
          <a:p>
            <a:r>
              <a:rPr lang="en-US" sz="4000" dirty="0">
                <a:solidFill>
                  <a:schemeClr val="bg1"/>
                </a:solidFill>
              </a:rPr>
              <a:t>Mecca and Medina as figurative homelands in pre-twentieth century imperial China</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E4168D-A702-4C59-BD67-280423C7A358}"/>
              </a:ext>
            </a:extLst>
          </p:cNvPr>
          <p:cNvSpPr>
            <a:spLocks noGrp="1"/>
          </p:cNvSpPr>
          <p:nvPr>
            <p:ph idx="1"/>
          </p:nvPr>
        </p:nvSpPr>
        <p:spPr>
          <a:xfrm>
            <a:off x="953038" y="2056476"/>
            <a:ext cx="10616662" cy="4578003"/>
          </a:xfrm>
        </p:spPr>
        <p:txBody>
          <a:bodyPr>
            <a:normAutofit fontScale="92500"/>
          </a:bodyPr>
          <a:lstStyle/>
          <a:p>
            <a:r>
              <a:rPr lang="en-US" sz="1600" b="0" i="0" dirty="0">
                <a:effectLst/>
              </a:rPr>
              <a:t>“</a:t>
            </a:r>
            <a:r>
              <a:rPr lang="en-US" sz="1600" b="0" i="0" dirty="0" err="1">
                <a:effectLst/>
              </a:rPr>
              <a:t>Majia</a:t>
            </a:r>
            <a:r>
              <a:rPr lang="en-US" sz="1600" b="0" i="0" dirty="0">
                <a:effectLst/>
              </a:rPr>
              <a:t> (</a:t>
            </a:r>
            <a:r>
              <a:rPr lang="ko-KR" altLang="en-US" sz="1600" b="0" i="0" dirty="0">
                <a:effectLst/>
              </a:rPr>
              <a:t>麻嘉</a:t>
            </a:r>
            <a:r>
              <a:rPr lang="en-US" altLang="ko-KR" sz="1600" b="0" i="0" dirty="0">
                <a:effectLst/>
              </a:rPr>
              <a:t>)” </a:t>
            </a:r>
          </a:p>
          <a:p>
            <a:pPr lvl="1"/>
            <a:r>
              <a:rPr lang="en-US" sz="1600" b="0" i="0" dirty="0">
                <a:effectLst/>
              </a:rPr>
              <a:t>Zhou </a:t>
            </a:r>
            <a:r>
              <a:rPr lang="en-US" sz="1600" b="0" i="0" dirty="0" err="1">
                <a:effectLst/>
              </a:rPr>
              <a:t>Qufei’s</a:t>
            </a:r>
            <a:r>
              <a:rPr lang="en-US" sz="1600" b="0" i="0" dirty="0">
                <a:effectLst/>
              </a:rPr>
              <a:t> </a:t>
            </a:r>
            <a:r>
              <a:rPr lang="en-US" sz="1600" b="0" i="1" dirty="0" err="1">
                <a:effectLst/>
              </a:rPr>
              <a:t>Lingwai</a:t>
            </a:r>
            <a:r>
              <a:rPr lang="en-US" sz="1600" b="0" i="1" dirty="0">
                <a:effectLst/>
              </a:rPr>
              <a:t> </a:t>
            </a:r>
            <a:r>
              <a:rPr lang="en-US" sz="1600" b="0" i="1" dirty="0" err="1">
                <a:effectLst/>
              </a:rPr>
              <a:t>Daida</a:t>
            </a:r>
            <a:r>
              <a:rPr lang="en-US" sz="1600" b="0" i="1" dirty="0">
                <a:effectLst/>
              </a:rPr>
              <a:t> </a:t>
            </a:r>
            <a:r>
              <a:rPr lang="ko-KR" altLang="en-US" sz="1600" b="0" i="0" dirty="0">
                <a:effectLst/>
              </a:rPr>
              <a:t>嶺外代答 </a:t>
            </a:r>
            <a:r>
              <a:rPr lang="en-US" sz="1600" b="0" i="0" dirty="0">
                <a:effectLst/>
              </a:rPr>
              <a:t>(Notes from the Land beyond the Passes, 1178) and Zhao </a:t>
            </a:r>
            <a:r>
              <a:rPr lang="en-US" sz="1600" b="0" i="0" dirty="0" err="1">
                <a:effectLst/>
              </a:rPr>
              <a:t>Rugua’s</a:t>
            </a:r>
            <a:r>
              <a:rPr lang="en-US" sz="1600" b="0" i="0" dirty="0">
                <a:effectLst/>
              </a:rPr>
              <a:t> </a:t>
            </a:r>
            <a:r>
              <a:rPr lang="en-US" sz="1600" b="0" i="1" dirty="0" err="1">
                <a:effectLst/>
              </a:rPr>
              <a:t>Zhufan</a:t>
            </a:r>
            <a:r>
              <a:rPr lang="en-US" sz="1600" b="0" i="1" dirty="0">
                <a:effectLst/>
              </a:rPr>
              <a:t> </a:t>
            </a:r>
            <a:r>
              <a:rPr lang="en-US" sz="1600" b="0" i="1" dirty="0" err="1">
                <a:effectLst/>
              </a:rPr>
              <a:t>zhi</a:t>
            </a:r>
            <a:r>
              <a:rPr lang="en-US" sz="1600" b="0" i="1" dirty="0">
                <a:effectLst/>
              </a:rPr>
              <a:t> </a:t>
            </a:r>
            <a:r>
              <a:rPr lang="ko-KR" altLang="en-US" sz="1600" b="0" i="0" dirty="0">
                <a:effectLst/>
              </a:rPr>
              <a:t>諸蕃志</a:t>
            </a:r>
            <a:r>
              <a:rPr lang="en-US" sz="1600" b="0" i="1" dirty="0">
                <a:effectLst/>
              </a:rPr>
              <a:t> </a:t>
            </a:r>
            <a:r>
              <a:rPr lang="en-US" sz="1600" b="0" i="0" dirty="0">
                <a:effectLst/>
              </a:rPr>
              <a:t>(Description of the Foreign Lands, 1225)</a:t>
            </a:r>
          </a:p>
          <a:p>
            <a:pPr lvl="1"/>
            <a:r>
              <a:rPr lang="en-US" sz="1600" dirty="0"/>
              <a:t>B</a:t>
            </a:r>
            <a:r>
              <a:rPr lang="en-US" sz="1600" b="0" i="0" dirty="0">
                <a:effectLst/>
              </a:rPr>
              <a:t>irthplace of the Buddha Ma-</a:t>
            </a:r>
            <a:r>
              <a:rPr lang="en-US" sz="1600" b="0" i="0" dirty="0" err="1">
                <a:effectLst/>
              </a:rPr>
              <a:t>xia</a:t>
            </a:r>
            <a:r>
              <a:rPr lang="en-US" sz="1600" b="0" i="0" dirty="0">
                <a:effectLst/>
              </a:rPr>
              <a:t>-</a:t>
            </a:r>
            <a:r>
              <a:rPr lang="en-US" sz="1600" b="0" i="0" dirty="0" err="1">
                <a:effectLst/>
              </a:rPr>
              <a:t>wu</a:t>
            </a:r>
            <a:r>
              <a:rPr lang="en-US" sz="1600" dirty="0"/>
              <a:t>; </a:t>
            </a:r>
            <a:r>
              <a:rPr lang="en-US" sz="1600" b="0" i="0" dirty="0">
                <a:effectLst/>
              </a:rPr>
              <a:t>Ka’ba as the Buddha’s House that attracts all countries of Dashi (Arabia) every year</a:t>
            </a:r>
          </a:p>
          <a:p>
            <a:r>
              <a:rPr lang="en-US" sz="1600" dirty="0"/>
              <a:t>“</a:t>
            </a:r>
            <a:r>
              <a:rPr lang="en-US" sz="1600" dirty="0" err="1"/>
              <a:t>Tiantang</a:t>
            </a:r>
            <a:r>
              <a:rPr lang="en-US" sz="1600" dirty="0"/>
              <a:t> (</a:t>
            </a:r>
            <a:r>
              <a:rPr lang="zh-CN" altLang="en-US" sz="1600" dirty="0"/>
              <a:t>天堂</a:t>
            </a:r>
            <a:r>
              <a:rPr lang="en-US" altLang="zh-CN" sz="1600" dirty="0"/>
              <a:t>)</a:t>
            </a:r>
            <a:r>
              <a:rPr lang="en-US" sz="1600" dirty="0"/>
              <a:t>”</a:t>
            </a:r>
          </a:p>
          <a:p>
            <a:pPr lvl="1"/>
            <a:r>
              <a:rPr lang="en-US" sz="1600" dirty="0"/>
              <a:t>Wang </a:t>
            </a:r>
            <a:r>
              <a:rPr lang="en-US" sz="1600" dirty="0" err="1"/>
              <a:t>Dayuan’s</a:t>
            </a:r>
            <a:r>
              <a:rPr lang="en-US" sz="1600" dirty="0"/>
              <a:t> </a:t>
            </a:r>
            <a:r>
              <a:rPr lang="en-US" sz="1600" b="0" i="1" dirty="0" err="1">
                <a:effectLst/>
              </a:rPr>
              <a:t>Daoyi</a:t>
            </a:r>
            <a:r>
              <a:rPr lang="en-US" sz="1600" b="0" i="1" dirty="0">
                <a:effectLst/>
              </a:rPr>
              <a:t> </a:t>
            </a:r>
            <a:r>
              <a:rPr lang="en-US" sz="1600" b="0" i="1" dirty="0" err="1">
                <a:effectLst/>
              </a:rPr>
              <a:t>zhilue</a:t>
            </a:r>
            <a:r>
              <a:rPr lang="en-US" sz="1600" b="0" i="1" dirty="0">
                <a:effectLst/>
              </a:rPr>
              <a:t> </a:t>
            </a:r>
            <a:r>
              <a:rPr lang="ko-KR" altLang="en-US" sz="1600" b="0" i="0" dirty="0">
                <a:effectLst/>
              </a:rPr>
              <a:t>島夷誌略</a:t>
            </a:r>
            <a:r>
              <a:rPr lang="en-US" sz="1600" b="0" i="0" dirty="0">
                <a:effectLst/>
              </a:rPr>
              <a:t>(Shortened Account of the Non-Chinese Island Peoples, travels claimed to be undertaken during the 1330s) </a:t>
            </a:r>
          </a:p>
          <a:p>
            <a:pPr lvl="1"/>
            <a:r>
              <a:rPr lang="en-US" sz="1600" dirty="0"/>
              <a:t>R</a:t>
            </a:r>
            <a:r>
              <a:rPr lang="en-US" sz="1600" b="0" i="0" dirty="0">
                <a:effectLst/>
              </a:rPr>
              <a:t>eachable from Yunnan through land within one year or through the sea, with a warm climate and fertile soil, where people’s customs are hospitable and Islamic calendar (</a:t>
            </a:r>
            <a:r>
              <a:rPr lang="en-US" sz="1600" b="0" i="0" dirty="0" err="1">
                <a:effectLst/>
              </a:rPr>
              <a:t>Huihili</a:t>
            </a:r>
            <a:r>
              <a:rPr lang="en-US" sz="1600" b="0" i="0" dirty="0">
                <a:effectLst/>
              </a:rPr>
              <a:t>) is used. Dress codes of men and women (long coats made of fine cloth), food habits, and available commodities such as cloves, nutmeg, musk, pepper, silver, blue-and-white porcelain and iron </a:t>
            </a:r>
            <a:r>
              <a:rPr lang="en-US" sz="1600" b="0" i="1" dirty="0">
                <a:effectLst/>
              </a:rPr>
              <a:t>ding </a:t>
            </a:r>
            <a:r>
              <a:rPr lang="en-US" sz="1600" b="0" i="0" dirty="0">
                <a:effectLst/>
              </a:rPr>
              <a:t>(cauldron) noted</a:t>
            </a:r>
          </a:p>
          <a:p>
            <a:r>
              <a:rPr lang="en-US" sz="1600" dirty="0"/>
              <a:t>“</a:t>
            </a:r>
            <a:r>
              <a:rPr lang="en-US" sz="1600" dirty="0" err="1"/>
              <a:t>Tianfang</a:t>
            </a:r>
            <a:r>
              <a:rPr lang="en-US" sz="1600" dirty="0"/>
              <a:t> (</a:t>
            </a:r>
            <a:r>
              <a:rPr lang="zh-CN" altLang="en-US" sz="1600" dirty="0"/>
              <a:t>天方</a:t>
            </a:r>
            <a:r>
              <a:rPr lang="en-US" sz="1600" dirty="0"/>
              <a:t>)” </a:t>
            </a:r>
          </a:p>
          <a:p>
            <a:pPr lvl="1"/>
            <a:r>
              <a:rPr lang="en-US" sz="1600" b="0" i="0" dirty="0">
                <a:effectLst/>
              </a:rPr>
              <a:t>Da Ming </a:t>
            </a:r>
            <a:r>
              <a:rPr lang="en-US" sz="1600" b="0" i="0" dirty="0" err="1">
                <a:effectLst/>
              </a:rPr>
              <a:t>yi</a:t>
            </a:r>
            <a:r>
              <a:rPr lang="en-US" sz="1600" b="0" i="0" dirty="0">
                <a:effectLst/>
              </a:rPr>
              <a:t> </a:t>
            </a:r>
            <a:r>
              <a:rPr lang="en-US" sz="1600" dirty="0"/>
              <a:t>t</a:t>
            </a:r>
            <a:r>
              <a:rPr lang="en-US" sz="1600" b="0" i="0" dirty="0">
                <a:effectLst/>
              </a:rPr>
              <a:t>ong </a:t>
            </a:r>
            <a:r>
              <a:rPr lang="en-US" sz="1600" b="0" i="0" dirty="0" err="1">
                <a:effectLst/>
              </a:rPr>
              <a:t>z</a:t>
            </a:r>
            <a:r>
              <a:rPr lang="en-US" sz="1600" dirty="0" err="1"/>
              <a:t>hi</a:t>
            </a:r>
            <a:r>
              <a:rPr lang="en-US" sz="1600" dirty="0"/>
              <a:t> </a:t>
            </a:r>
            <a:r>
              <a:rPr lang="zh-TW" sz="1600" kern="0" dirty="0">
                <a:effectLst/>
                <a:ea typeface="Malgun Gothic" panose="020B0503020000020004" pitchFamily="34" charset="-127"/>
                <a:cs typeface="Times New Roman" panose="02020603050405020304" pitchFamily="18" charset="0"/>
              </a:rPr>
              <a:t>大明一統志</a:t>
            </a:r>
            <a:r>
              <a:rPr lang="en-US" altLang="zh-TW" sz="1600" kern="0" dirty="0">
                <a:ea typeface="Malgun Gothic" panose="020B0503020000020004" pitchFamily="34" charset="-127"/>
                <a:cs typeface="Times New Roman" panose="02020603050405020304" pitchFamily="18" charset="0"/>
              </a:rPr>
              <a:t> (Records of the Unity of the Great Ming, 1461) </a:t>
            </a:r>
          </a:p>
          <a:p>
            <a:r>
              <a:rPr lang="en-US" sz="1600" dirty="0"/>
              <a:t>“Country of Medina” (</a:t>
            </a:r>
            <a:r>
              <a:rPr lang="zh-CN" altLang="en-US" sz="1600" dirty="0">
                <a:ea typeface="Malgun Gothic" panose="020B0503020000020004" pitchFamily="34" charset="-127"/>
              </a:rPr>
              <a:t>默德那國 </a:t>
            </a:r>
            <a:r>
              <a:rPr lang="en-US" sz="1600" dirty="0" err="1"/>
              <a:t>Modenaguo</a:t>
            </a:r>
            <a:r>
              <a:rPr lang="en-US" sz="1600" dirty="0"/>
              <a:t>) in </a:t>
            </a:r>
            <a:r>
              <a:rPr lang="en-US" sz="1600" i="1" dirty="0"/>
              <a:t>Records of the Unity of the Great Ming</a:t>
            </a:r>
            <a:endParaRPr lang="en-US" sz="1600" dirty="0"/>
          </a:p>
          <a:p>
            <a:pPr lvl="1"/>
            <a:r>
              <a:rPr lang="en-US" sz="1600" dirty="0"/>
              <a:t>Excerpts taken from Wu Jian’s inscription on </a:t>
            </a:r>
            <a:r>
              <a:rPr lang="en-US" sz="1600" dirty="0" err="1"/>
              <a:t>Qingjing</a:t>
            </a:r>
            <a:r>
              <a:rPr lang="en-US" sz="1600" dirty="0"/>
              <a:t> mosque reconstruction stele in Quanzhou (1350) </a:t>
            </a:r>
            <a:endParaRPr lang="en-US" sz="1600" b="0" i="0" dirty="0">
              <a:effectLst/>
            </a:endParaRPr>
          </a:p>
          <a:p>
            <a:pPr lvl="1"/>
            <a:r>
              <a:rPr lang="en-US" sz="1600" b="0" i="0" dirty="0">
                <a:effectLst/>
              </a:rPr>
              <a:t>Medina: attributed as the ‘</a:t>
            </a:r>
            <a:r>
              <a:rPr lang="en-US" sz="1600" dirty="0"/>
              <a:t>h</a:t>
            </a:r>
            <a:r>
              <a:rPr lang="en-US" sz="1600" b="0" i="0" dirty="0">
                <a:effectLst/>
              </a:rPr>
              <a:t>omeland' (</a:t>
            </a:r>
            <a:r>
              <a:rPr lang="en-US" sz="1600" b="0" i="0" dirty="0" err="1">
                <a:effectLst/>
              </a:rPr>
              <a:t>zuguo</a:t>
            </a:r>
            <a:r>
              <a:rPr lang="en-US" sz="1600" b="0" i="0" dirty="0">
                <a:effectLst/>
              </a:rPr>
              <a:t>) of Muslims (</a:t>
            </a:r>
            <a:r>
              <a:rPr lang="en-US" sz="1600" b="0" i="0" dirty="0" err="1">
                <a:effectLst/>
              </a:rPr>
              <a:t>Huihui</a:t>
            </a:r>
            <a:r>
              <a:rPr lang="en-US" sz="1600" b="0" i="0" dirty="0">
                <a:effectLst/>
              </a:rPr>
              <a:t>) governed by '</a:t>
            </a:r>
            <a:r>
              <a:rPr lang="en-US" sz="1600" b="0" i="0" dirty="0" err="1">
                <a:effectLst/>
              </a:rPr>
              <a:t>payambar</a:t>
            </a:r>
            <a:r>
              <a:rPr lang="en-US" sz="1600" b="0" i="0" dirty="0">
                <a:effectLst/>
              </a:rPr>
              <a:t>’ (prophet) Muhammad, from which </a:t>
            </a:r>
            <a:r>
              <a:rPr lang="en-US" sz="1600" b="0" i="0" dirty="0" err="1">
                <a:effectLst/>
              </a:rPr>
              <a:t>Sa'd</a:t>
            </a:r>
            <a:r>
              <a:rPr lang="en-US" sz="1600" b="0" i="0" dirty="0">
                <a:effectLst/>
              </a:rPr>
              <a:t> ibn Abi </a:t>
            </a:r>
            <a:r>
              <a:rPr lang="en-US" sz="1600" b="0" i="0" dirty="0" err="1">
                <a:effectLst/>
              </a:rPr>
              <a:t>Waqqas</a:t>
            </a:r>
            <a:r>
              <a:rPr lang="en-US" sz="1600" b="0" i="0" dirty="0">
                <a:effectLst/>
              </a:rPr>
              <a:t> had come and began to spread the teachings in China; Adjacent to '</a:t>
            </a:r>
            <a:r>
              <a:rPr lang="en-US" sz="1600" b="0" i="0" dirty="0" err="1">
                <a:effectLst/>
              </a:rPr>
              <a:t>Tianfang</a:t>
            </a:r>
            <a:r>
              <a:rPr lang="en-US" sz="1600" b="0" i="0" dirty="0">
                <a:effectLst/>
              </a:rPr>
              <a:t>’, or Mecca</a:t>
            </a:r>
          </a:p>
          <a:p>
            <a:endParaRPr lang="en-US" sz="1300" b="0" i="0" dirty="0">
              <a:effectLst/>
            </a:endParaRPr>
          </a:p>
          <a:p>
            <a:endParaRPr lang="en-US" sz="1300" b="0" i="0" dirty="0">
              <a:effectLst/>
            </a:endParaRPr>
          </a:p>
        </p:txBody>
      </p:sp>
    </p:spTree>
    <p:extLst>
      <p:ext uri="{BB962C8B-B14F-4D97-AF65-F5344CB8AC3E}">
        <p14:creationId xmlns:p14="http://schemas.microsoft.com/office/powerpoint/2010/main" val="4292523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CC8EA-B6D5-4029-8C2D-33D548ABF204}"/>
              </a:ext>
            </a:extLst>
          </p:cNvPr>
          <p:cNvSpPr>
            <a:spLocks noGrp="1"/>
          </p:cNvSpPr>
          <p:nvPr>
            <p:ph type="title"/>
          </p:nvPr>
        </p:nvSpPr>
        <p:spPr>
          <a:xfrm>
            <a:off x="1155548" y="295106"/>
            <a:ext cx="9888496" cy="900131"/>
          </a:xfrm>
        </p:spPr>
        <p:txBody>
          <a:bodyPr anchor="t">
            <a:noAutofit/>
          </a:bodyPr>
          <a:lstStyle/>
          <a:p>
            <a:r>
              <a:rPr lang="en-US" sz="4000" dirty="0">
                <a:solidFill>
                  <a:schemeClr val="bg1"/>
                </a:solidFill>
              </a:rPr>
              <a:t>Mecca and Medina as figurative homelands in pre-twentieth century imperial China</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AE2EA8-075D-4C5B-AF31-D7D6ED8A8316}"/>
              </a:ext>
            </a:extLst>
          </p:cNvPr>
          <p:cNvSpPr>
            <a:spLocks noGrp="1"/>
          </p:cNvSpPr>
          <p:nvPr>
            <p:ph idx="1"/>
          </p:nvPr>
        </p:nvSpPr>
        <p:spPr>
          <a:xfrm>
            <a:off x="1155548" y="2151382"/>
            <a:ext cx="10306649" cy="4345551"/>
          </a:xfrm>
        </p:spPr>
        <p:txBody>
          <a:bodyPr>
            <a:normAutofit fontScale="92500" lnSpcReduction="10000"/>
          </a:bodyPr>
          <a:lstStyle/>
          <a:p>
            <a:r>
              <a:rPr lang="en-US" sz="1900" dirty="0"/>
              <a:t>Fuzhou mosque reconstruction stele (1549)</a:t>
            </a:r>
          </a:p>
          <a:p>
            <a:pPr lvl="1"/>
            <a:r>
              <a:rPr lang="en-US" sz="1900" b="0" i="0" dirty="0">
                <a:effectLst/>
              </a:rPr>
              <a:t>“the construction of the mosque was to worship the teachings of the Heavenly Square (</a:t>
            </a:r>
            <a:r>
              <a:rPr lang="en-US" sz="1900" b="0" i="1" dirty="0" err="1">
                <a:effectLst/>
              </a:rPr>
              <a:t>Tianfang</a:t>
            </a:r>
            <a:r>
              <a:rPr lang="en-US" sz="1900" b="0" i="0" dirty="0">
                <a:effectLst/>
              </a:rPr>
              <a:t>)…”</a:t>
            </a:r>
          </a:p>
          <a:p>
            <a:pPr lvl="1"/>
            <a:r>
              <a:rPr lang="en-US" sz="1900" dirty="0" err="1"/>
              <a:t>Sa’d</a:t>
            </a:r>
            <a:r>
              <a:rPr lang="en-US" sz="1900" dirty="0"/>
              <a:t> </a:t>
            </a:r>
            <a:r>
              <a:rPr lang="en-US" sz="1900" b="0" i="0" dirty="0" err="1">
                <a:effectLst/>
              </a:rPr>
              <a:t>Waqqās</a:t>
            </a:r>
            <a:r>
              <a:rPr lang="en-US" sz="1900" dirty="0"/>
              <a:t> having sailed through the seas and reached Fujian</a:t>
            </a:r>
          </a:p>
          <a:p>
            <a:pPr lvl="1"/>
            <a:r>
              <a:rPr lang="en-US" sz="1900" dirty="0"/>
              <a:t>“…the teachings spread out and permeated China, and mosques/temples (</a:t>
            </a:r>
            <a:r>
              <a:rPr lang="en-US" sz="1900" dirty="0" err="1"/>
              <a:t>si</a:t>
            </a:r>
            <a:r>
              <a:rPr lang="en-US" sz="1900" dirty="0"/>
              <a:t>) were constructed everywhere” </a:t>
            </a:r>
            <a:r>
              <a:rPr lang="en-US" sz="1900" b="0" i="0" dirty="0">
                <a:effectLst/>
              </a:rPr>
              <a:t> </a:t>
            </a:r>
          </a:p>
          <a:p>
            <a:r>
              <a:rPr lang="en-US" sz="1900" dirty="0"/>
              <a:t>Hebei </a:t>
            </a:r>
            <a:r>
              <a:rPr lang="en-US" sz="1900" dirty="0" err="1"/>
              <a:t>Dingzhou</a:t>
            </a:r>
            <a:r>
              <a:rPr lang="en-US" sz="1900" dirty="0"/>
              <a:t> mosque stele (proclaimed date 1348, more likely 15</a:t>
            </a:r>
            <a:r>
              <a:rPr lang="en-US" sz="1900" baseline="30000" dirty="0"/>
              <a:t>th</a:t>
            </a:r>
            <a:r>
              <a:rPr lang="en-US" sz="1900" dirty="0"/>
              <a:t> or 16</a:t>
            </a:r>
            <a:r>
              <a:rPr lang="en-US" sz="1900" baseline="30000" dirty="0"/>
              <a:t>th</a:t>
            </a:r>
            <a:r>
              <a:rPr lang="en-US" sz="1900" dirty="0"/>
              <a:t> c.)</a:t>
            </a:r>
          </a:p>
          <a:p>
            <a:pPr lvl="1"/>
            <a:r>
              <a:rPr lang="en-US" sz="1900" dirty="0"/>
              <a:t>Description “Country of Mecca” (</a:t>
            </a:r>
            <a:r>
              <a:rPr lang="en-US" sz="1900" dirty="0" err="1"/>
              <a:t>Tianfang</a:t>
            </a:r>
            <a:r>
              <a:rPr lang="en-US" sz="1900" dirty="0"/>
              <a:t> </a:t>
            </a:r>
            <a:r>
              <a:rPr lang="en-US" sz="1900" dirty="0" err="1"/>
              <a:t>guo</a:t>
            </a:r>
            <a:r>
              <a:rPr lang="en-US" sz="1900" dirty="0"/>
              <a:t>) in the “western regions” (</a:t>
            </a:r>
            <a:r>
              <a:rPr lang="en-US" sz="1900" dirty="0" err="1"/>
              <a:t>xiyu</a:t>
            </a:r>
            <a:r>
              <a:rPr lang="en-US" sz="1900" dirty="0"/>
              <a:t>) as the origin place (</a:t>
            </a:r>
            <a:r>
              <a:rPr lang="en-US" sz="1900" dirty="0" err="1"/>
              <a:t>zu</a:t>
            </a:r>
            <a:r>
              <a:rPr lang="en-US" sz="1900" dirty="0"/>
              <a:t>) of </a:t>
            </a:r>
            <a:r>
              <a:rPr lang="en-US" sz="1900" dirty="0" err="1"/>
              <a:t>Huihui</a:t>
            </a:r>
            <a:r>
              <a:rPr lang="en-US" sz="1900" dirty="0"/>
              <a:t> teachings, where lies an abode of worship surrounded by four sides. As China was situated east to the “western regions,” believers of the teachings turned westward</a:t>
            </a:r>
          </a:p>
          <a:p>
            <a:pPr lvl="1"/>
            <a:r>
              <a:rPr lang="en-US" sz="1900" dirty="0">
                <a:latin typeface="-apple-system"/>
              </a:rPr>
              <a:t>“Country of Medina”: Homeland (</a:t>
            </a:r>
            <a:r>
              <a:rPr lang="en-US" sz="1900" dirty="0" err="1">
                <a:latin typeface="-apple-system"/>
              </a:rPr>
              <a:t>zuguo</a:t>
            </a:r>
            <a:r>
              <a:rPr lang="en-US" sz="1900" dirty="0">
                <a:latin typeface="-apple-system"/>
              </a:rPr>
              <a:t>) of Muslims (</a:t>
            </a:r>
            <a:r>
              <a:rPr lang="en-US" sz="1900" dirty="0" err="1">
                <a:latin typeface="-apple-system"/>
              </a:rPr>
              <a:t>Huihui</a:t>
            </a:r>
            <a:r>
              <a:rPr lang="en-US" sz="1900" dirty="0">
                <a:latin typeface="-apple-system"/>
              </a:rPr>
              <a:t>) </a:t>
            </a:r>
            <a:endParaRPr lang="en-US" sz="1900" dirty="0"/>
          </a:p>
          <a:p>
            <a:pPr lvl="1"/>
            <a:r>
              <a:rPr lang="en-US" sz="1900" b="0" i="0" dirty="0">
                <a:effectLst/>
              </a:rPr>
              <a:t>“</a:t>
            </a:r>
            <a:r>
              <a:rPr lang="en-US" sz="1900" b="0" i="0" dirty="0" err="1">
                <a:effectLst/>
              </a:rPr>
              <a:t>Sahāba</a:t>
            </a:r>
            <a:r>
              <a:rPr lang="en-US" sz="1900" b="0" i="0" dirty="0">
                <a:effectLst/>
              </a:rPr>
              <a:t> </a:t>
            </a:r>
            <a:r>
              <a:rPr lang="en-US" sz="1900" b="0" i="0" dirty="0" err="1">
                <a:effectLst/>
              </a:rPr>
              <a:t>Sa‘d</a:t>
            </a:r>
            <a:r>
              <a:rPr lang="en-US" sz="1900" b="0" i="0" dirty="0">
                <a:effectLst/>
              </a:rPr>
              <a:t> </a:t>
            </a:r>
            <a:r>
              <a:rPr lang="en-US" sz="1900" b="0" i="0" dirty="0" err="1">
                <a:effectLst/>
              </a:rPr>
              <a:t>Waqqās</a:t>
            </a:r>
            <a:r>
              <a:rPr lang="en-US" sz="1900" b="0" i="0" dirty="0">
                <a:effectLst/>
              </a:rPr>
              <a:t> …started to transmit the teachings into China,” and instructed “forefathers </a:t>
            </a:r>
            <a:r>
              <a:rPr lang="en-US" sz="1900" b="0" i="1" dirty="0">
                <a:effectLst/>
              </a:rPr>
              <a:t>to regard ten thousand countries as homes</a:t>
            </a:r>
            <a:r>
              <a:rPr lang="en-US" sz="1900" b="0" i="0" dirty="0">
                <a:effectLst/>
              </a:rPr>
              <a:t> (</a:t>
            </a:r>
            <a:r>
              <a:rPr lang="en-US" sz="1900" b="0" i="1" dirty="0" err="1">
                <a:effectLst/>
              </a:rPr>
              <a:t>yiwanguo</a:t>
            </a:r>
            <a:r>
              <a:rPr lang="en-US" sz="1900" b="0" i="1" dirty="0">
                <a:effectLst/>
              </a:rPr>
              <a:t> </a:t>
            </a:r>
            <a:r>
              <a:rPr lang="en-US" sz="1900" b="0" i="1" dirty="0" err="1">
                <a:effectLst/>
              </a:rPr>
              <a:t>wei</a:t>
            </a:r>
            <a:r>
              <a:rPr lang="en-US" sz="1900" b="0" i="1" dirty="0">
                <a:effectLst/>
              </a:rPr>
              <a:t> </a:t>
            </a:r>
            <a:r>
              <a:rPr lang="en-US" sz="1900" b="0" i="1" dirty="0" err="1">
                <a:effectLst/>
              </a:rPr>
              <a:t>jia</a:t>
            </a:r>
            <a:r>
              <a:rPr lang="en-US" sz="1900" b="0" i="1" dirty="0">
                <a:effectLst/>
              </a:rPr>
              <a:t> </a:t>
            </a:r>
            <a:r>
              <a:rPr lang="ko-KR" altLang="en-US" sz="1900" b="0" i="0" dirty="0">
                <a:effectLst/>
              </a:rPr>
              <a:t>以萬國為家</a:t>
            </a:r>
            <a:r>
              <a:rPr lang="en-US" altLang="ko-KR" sz="1900" b="0" i="0" dirty="0">
                <a:effectLst/>
              </a:rPr>
              <a:t>), </a:t>
            </a:r>
            <a:r>
              <a:rPr lang="en-US" sz="1900" b="0" i="0" dirty="0">
                <a:effectLst/>
              </a:rPr>
              <a:t>worship the heavens as the roots, and not construct any images.”</a:t>
            </a:r>
          </a:p>
          <a:p>
            <a:pPr lvl="1"/>
            <a:endParaRPr lang="en-US" sz="1800" dirty="0"/>
          </a:p>
          <a:p>
            <a:pPr marL="457200" lvl="1" indent="0" algn="r">
              <a:buNone/>
            </a:pPr>
            <a:r>
              <a:rPr lang="en-US" sz="1700" b="0" i="1" dirty="0">
                <a:effectLst/>
              </a:rPr>
              <a:t>Source: </a:t>
            </a:r>
            <a:r>
              <a:rPr lang="zh-CN" altLang="en-US" sz="1700" b="0" i="1" dirty="0">
                <a:effectLst/>
              </a:rPr>
              <a:t>中国回族金石录 </a:t>
            </a:r>
            <a:r>
              <a:rPr lang="en-US" altLang="zh-CN" sz="1700" b="0" i="1" dirty="0">
                <a:effectLst/>
              </a:rPr>
              <a:t>(2001)</a:t>
            </a:r>
            <a:endParaRPr lang="en-US" sz="1700" b="0" i="1" dirty="0">
              <a:effectLst/>
            </a:endParaRPr>
          </a:p>
        </p:txBody>
      </p:sp>
    </p:spTree>
    <p:extLst>
      <p:ext uri="{BB962C8B-B14F-4D97-AF65-F5344CB8AC3E}">
        <p14:creationId xmlns:p14="http://schemas.microsoft.com/office/powerpoint/2010/main" val="2517865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E6EBF7-4BF2-406B-A9B0-74CE11AE4BC7}"/>
              </a:ext>
            </a:extLst>
          </p:cNvPr>
          <p:cNvSpPr>
            <a:spLocks noGrp="1"/>
          </p:cNvSpPr>
          <p:nvPr>
            <p:ph type="title"/>
          </p:nvPr>
        </p:nvSpPr>
        <p:spPr>
          <a:xfrm>
            <a:off x="834879" y="440493"/>
            <a:ext cx="11357111" cy="1095812"/>
          </a:xfrm>
        </p:spPr>
        <p:txBody>
          <a:bodyPr anchor="t">
            <a:noAutofit/>
          </a:bodyPr>
          <a:lstStyle/>
          <a:p>
            <a:r>
              <a:rPr lang="en-US" sz="4000" dirty="0">
                <a:solidFill>
                  <a:schemeClr val="bg1"/>
                </a:solidFill>
              </a:rPr>
              <a:t>Constructing mosques as a substitute to the hajj</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B669CB-34B4-4BB8-90A6-34F2734B22AA}"/>
              </a:ext>
            </a:extLst>
          </p:cNvPr>
          <p:cNvSpPr>
            <a:spLocks noGrp="1"/>
          </p:cNvSpPr>
          <p:nvPr>
            <p:ph idx="1"/>
          </p:nvPr>
        </p:nvSpPr>
        <p:spPr>
          <a:xfrm>
            <a:off x="1155548" y="2217343"/>
            <a:ext cx="9880893" cy="3959619"/>
          </a:xfrm>
        </p:spPr>
        <p:txBody>
          <a:bodyPr>
            <a:normAutofit/>
          </a:bodyPr>
          <a:lstStyle/>
          <a:p>
            <a:endParaRPr lang="en-US" sz="2400" b="0" i="0" dirty="0">
              <a:effectLst/>
            </a:endParaRPr>
          </a:p>
          <a:p>
            <a:r>
              <a:rPr lang="en-US" sz="2400" b="0" i="0" dirty="0">
                <a:effectLst/>
              </a:rPr>
              <a:t>Hebei’s Zhangjiakou mosque stele (1523) </a:t>
            </a:r>
          </a:p>
          <a:p>
            <a:pPr lvl="1"/>
            <a:r>
              <a:rPr lang="en-US" dirty="0"/>
              <a:t>The duty </a:t>
            </a:r>
            <a:r>
              <a:rPr lang="en-US" b="0" i="0" dirty="0">
                <a:effectLst/>
              </a:rPr>
              <a:t>of “paying homage to (</a:t>
            </a:r>
            <a:r>
              <a:rPr lang="en-US" b="0" i="1" dirty="0" err="1">
                <a:effectLst/>
              </a:rPr>
              <a:t>zhanli</a:t>
            </a:r>
            <a:r>
              <a:rPr lang="en-US" b="0" i="0" dirty="0">
                <a:effectLst/>
              </a:rPr>
              <a:t>) the </a:t>
            </a:r>
            <a:r>
              <a:rPr lang="en-US" b="0" dirty="0">
                <a:effectLst/>
              </a:rPr>
              <a:t>five-colored jadeite square in the west</a:t>
            </a:r>
            <a:r>
              <a:rPr lang="en-US" dirty="0"/>
              <a:t>” could be s</a:t>
            </a:r>
            <a:r>
              <a:rPr lang="en-US" b="0" i="0" dirty="0">
                <a:effectLst/>
              </a:rPr>
              <a:t>ubstituted by establishing mosques.</a:t>
            </a:r>
          </a:p>
          <a:p>
            <a:r>
              <a:rPr lang="en-US" sz="2400" dirty="0"/>
              <a:t>Shanxi’s Datong mosque reconstruction stele (1622) </a:t>
            </a:r>
          </a:p>
          <a:p>
            <a:pPr lvl="1"/>
            <a:r>
              <a:rPr lang="en-US" b="0" i="0" dirty="0">
                <a:effectLst/>
              </a:rPr>
              <a:t>since China could not “pay homage (</a:t>
            </a:r>
            <a:r>
              <a:rPr lang="en-US" b="0" i="1" dirty="0" err="1">
                <a:effectLst/>
              </a:rPr>
              <a:t>zhanli</a:t>
            </a:r>
            <a:r>
              <a:rPr lang="en-US" b="0" i="0" dirty="0">
                <a:effectLst/>
              </a:rPr>
              <a:t>)” in multitude to the west, mosques would be constructed instead.</a:t>
            </a:r>
          </a:p>
          <a:p>
            <a:pPr lvl="1"/>
            <a:endParaRPr lang="en-US" dirty="0"/>
          </a:p>
          <a:p>
            <a:pPr marL="457200" lvl="1" indent="0" algn="r">
              <a:buNone/>
            </a:pPr>
            <a:r>
              <a:rPr lang="en-US" sz="1600" b="0" i="1" dirty="0">
                <a:effectLst/>
              </a:rPr>
              <a:t>Source: </a:t>
            </a:r>
            <a:r>
              <a:rPr lang="zh-CN" altLang="en-US" sz="1600" b="0" i="1" dirty="0">
                <a:effectLst/>
              </a:rPr>
              <a:t>中国回族金石录 </a:t>
            </a:r>
            <a:r>
              <a:rPr lang="en-US" altLang="zh-CN" sz="1600" b="0" i="1" dirty="0">
                <a:effectLst/>
              </a:rPr>
              <a:t>(2001)</a:t>
            </a:r>
            <a:endParaRPr lang="en-US" sz="1600" b="0" i="1" dirty="0">
              <a:effectLst/>
            </a:endParaRPr>
          </a:p>
          <a:p>
            <a:pPr marL="457200" lvl="1" indent="0">
              <a:buNone/>
            </a:pPr>
            <a:endParaRPr lang="en-US" dirty="0"/>
          </a:p>
          <a:p>
            <a:endParaRPr lang="en-US" sz="2400" b="0" i="0" dirty="0">
              <a:effectLst/>
              <a:latin typeface="-apple-system"/>
            </a:endParaRPr>
          </a:p>
          <a:p>
            <a:endParaRPr lang="en-US" sz="2400" dirty="0"/>
          </a:p>
        </p:txBody>
      </p:sp>
    </p:spTree>
    <p:extLst>
      <p:ext uri="{BB962C8B-B14F-4D97-AF65-F5344CB8AC3E}">
        <p14:creationId xmlns:p14="http://schemas.microsoft.com/office/powerpoint/2010/main" val="1753247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D771168-8E5B-4773-BC94-CDB5515AA50A}"/>
              </a:ext>
            </a:extLst>
          </p:cNvPr>
          <p:cNvSpPr>
            <a:spLocks noGrp="1"/>
          </p:cNvSpPr>
          <p:nvPr>
            <p:ph type="title"/>
          </p:nvPr>
        </p:nvSpPr>
        <p:spPr>
          <a:xfrm>
            <a:off x="6745298" y="669925"/>
            <a:ext cx="4208403" cy="1325563"/>
          </a:xfrm>
        </p:spPr>
        <p:txBody>
          <a:bodyPr anchor="b">
            <a:normAutofit/>
          </a:bodyPr>
          <a:lstStyle/>
          <a:p>
            <a:r>
              <a:rPr lang="en-US" sz="3100">
                <a:solidFill>
                  <a:schemeClr val="bg1"/>
                </a:solidFill>
              </a:rPr>
              <a:t>‘Little’ Meccas of Linxia and Guangzhou (Canton) </a:t>
            </a:r>
          </a:p>
        </p:txBody>
      </p:sp>
      <p:pic>
        <p:nvPicPr>
          <p:cNvPr id="9" name="Picture 8" descr="A picture containing text, old&#10;&#10;Description automatically generated">
            <a:extLst>
              <a:ext uri="{FF2B5EF4-FFF2-40B4-BE49-F238E27FC236}">
                <a16:creationId xmlns:a16="http://schemas.microsoft.com/office/drawing/2014/main" id="{53517028-E685-48BB-AE49-8B39A74E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778" y="128555"/>
            <a:ext cx="2234522" cy="3464377"/>
          </a:xfrm>
          <a:prstGeom prst="rect">
            <a:avLst/>
          </a:prstGeom>
        </p:spPr>
      </p:pic>
      <p:pic>
        <p:nvPicPr>
          <p:cNvPr id="5" name="Content Placeholder 4" descr="A picture containing building, stone&#10;&#10;Description automatically generated">
            <a:extLst>
              <a:ext uri="{FF2B5EF4-FFF2-40B4-BE49-F238E27FC236}">
                <a16:creationId xmlns:a16="http://schemas.microsoft.com/office/drawing/2014/main" id="{6660E69B-17EB-431F-81BE-1F7E945B5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55920" y="586859"/>
            <a:ext cx="3514788" cy="2636091"/>
          </a:xfrm>
          <a:prstGeom prst="rect">
            <a:avLst/>
          </a:prstGeom>
        </p:spPr>
      </p:pic>
      <p:cxnSp>
        <p:nvCxnSpPr>
          <p:cNvPr id="41" name="Straight Connector 2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45298"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1AB2210-5203-4F71-8596-03BAB87CFF33}"/>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88433" y="3771900"/>
            <a:ext cx="2995637" cy="2374216"/>
          </a:xfrm>
          <a:prstGeom prst="rect">
            <a:avLst/>
          </a:prstGeom>
          <a:noFill/>
        </p:spPr>
      </p:pic>
      <p:cxnSp>
        <p:nvCxnSpPr>
          <p:cNvPr id="42" name="Straight Connector 3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477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building, porch&#10;&#10;Description automatically generated">
            <a:extLst>
              <a:ext uri="{FF2B5EF4-FFF2-40B4-BE49-F238E27FC236}">
                <a16:creationId xmlns:a16="http://schemas.microsoft.com/office/drawing/2014/main" id="{F46CD3E7-8BAF-4A02-824B-55D5EE867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680" y="3771900"/>
            <a:ext cx="3165621" cy="2374216"/>
          </a:xfrm>
          <a:prstGeom prst="rect">
            <a:avLst/>
          </a:prstGeom>
        </p:spPr>
      </p:pic>
      <p:sp>
        <p:nvSpPr>
          <p:cNvPr id="14" name="Content Placeholder 13">
            <a:extLst>
              <a:ext uri="{FF2B5EF4-FFF2-40B4-BE49-F238E27FC236}">
                <a16:creationId xmlns:a16="http://schemas.microsoft.com/office/drawing/2014/main" id="{63E7AA53-EEBB-44A5-99D9-4B37EBD7580C}"/>
              </a:ext>
            </a:extLst>
          </p:cNvPr>
          <p:cNvSpPr>
            <a:spLocks noGrp="1"/>
          </p:cNvSpPr>
          <p:nvPr>
            <p:ph idx="1"/>
          </p:nvPr>
        </p:nvSpPr>
        <p:spPr>
          <a:xfrm>
            <a:off x="6745298" y="2288833"/>
            <a:ext cx="4791926" cy="3711571"/>
          </a:xfrm>
        </p:spPr>
        <p:txBody>
          <a:bodyPr>
            <a:normAutofit/>
          </a:bodyPr>
          <a:lstStyle/>
          <a:p>
            <a:r>
              <a:rPr lang="en-US" sz="2000" dirty="0">
                <a:solidFill>
                  <a:schemeClr val="bg1"/>
                </a:solidFill>
              </a:rPr>
              <a:t>The grave and death anniversary of </a:t>
            </a:r>
            <a:r>
              <a:rPr lang="en-US" sz="2000" dirty="0" err="1">
                <a:solidFill>
                  <a:schemeClr val="bg1"/>
                </a:solidFill>
              </a:rPr>
              <a:t>of</a:t>
            </a:r>
            <a:r>
              <a:rPr lang="en-US" sz="2000" dirty="0">
                <a:solidFill>
                  <a:schemeClr val="bg1"/>
                </a:solidFill>
              </a:rPr>
              <a:t> </a:t>
            </a:r>
            <a:r>
              <a:rPr lang="en-US" sz="2000" dirty="0" err="1">
                <a:solidFill>
                  <a:schemeClr val="bg1"/>
                </a:solidFill>
              </a:rPr>
              <a:t>Sa’d</a:t>
            </a:r>
            <a:r>
              <a:rPr lang="en-US" sz="2000" dirty="0">
                <a:solidFill>
                  <a:schemeClr val="bg1"/>
                </a:solidFill>
              </a:rPr>
              <a:t> </a:t>
            </a:r>
            <a:r>
              <a:rPr lang="en-US" sz="2000" b="0" i="0" dirty="0" err="1">
                <a:solidFill>
                  <a:schemeClr val="bg1"/>
                </a:solidFill>
                <a:effectLst/>
              </a:rPr>
              <a:t>Waqqās</a:t>
            </a:r>
            <a:r>
              <a:rPr lang="en-US" sz="2000" b="0" i="0" dirty="0">
                <a:solidFill>
                  <a:schemeClr val="bg1"/>
                </a:solidFill>
                <a:effectLst/>
              </a:rPr>
              <a:t> (</a:t>
            </a:r>
            <a:r>
              <a:rPr lang="ar-SA" sz="2000" b="0" i="0" dirty="0">
                <a:solidFill>
                  <a:schemeClr val="bg1"/>
                </a:solidFill>
                <a:effectLst/>
              </a:rPr>
              <a:t>سعد بن أبي وقاص</a:t>
            </a:r>
            <a:r>
              <a:rPr lang="en-US" sz="2000" b="0" i="0" dirty="0">
                <a:solidFill>
                  <a:schemeClr val="bg1"/>
                </a:solidFill>
                <a:effectLst/>
              </a:rPr>
              <a:t>) from Mecca, mythically buried in Guangzhou, have been </a:t>
            </a:r>
            <a:r>
              <a:rPr lang="en-US" sz="2000" dirty="0">
                <a:solidFill>
                  <a:schemeClr val="bg1"/>
                </a:solidFill>
              </a:rPr>
              <a:t>commemorated </a:t>
            </a:r>
            <a:r>
              <a:rPr lang="en-US" sz="2000" b="0" i="0" dirty="0">
                <a:solidFill>
                  <a:schemeClr val="bg1"/>
                </a:solidFill>
                <a:effectLst/>
              </a:rPr>
              <a:t>since at least the mid-18</a:t>
            </a:r>
            <a:r>
              <a:rPr lang="en-US" sz="2000" b="0" i="0" baseline="30000" dirty="0">
                <a:solidFill>
                  <a:schemeClr val="bg1"/>
                </a:solidFill>
                <a:effectLst/>
              </a:rPr>
              <a:t>th</a:t>
            </a:r>
            <a:r>
              <a:rPr lang="en-US" sz="2000" b="0" i="0" dirty="0">
                <a:solidFill>
                  <a:schemeClr val="bg1"/>
                </a:solidFill>
                <a:effectLst/>
              </a:rPr>
              <a:t> century</a:t>
            </a:r>
          </a:p>
          <a:p>
            <a:r>
              <a:rPr lang="en-US" sz="2000" b="0" i="0" dirty="0">
                <a:solidFill>
                  <a:schemeClr val="bg1"/>
                </a:solidFill>
                <a:effectLst/>
              </a:rPr>
              <a:t> </a:t>
            </a:r>
            <a:r>
              <a:rPr lang="en-US" sz="2000" b="0" i="0" dirty="0" err="1">
                <a:solidFill>
                  <a:schemeClr val="bg1"/>
                </a:solidFill>
                <a:effectLst/>
              </a:rPr>
              <a:t>Linxia</a:t>
            </a:r>
            <a:r>
              <a:rPr lang="en-US" sz="2000" b="0" i="0" dirty="0">
                <a:solidFill>
                  <a:schemeClr val="bg1"/>
                </a:solidFill>
                <a:effectLst/>
              </a:rPr>
              <a:t> in southern Gansu – concentration of shrine-tomb complexes belonging to different Sufi orders, many of them initiated since the 17</a:t>
            </a:r>
            <a:r>
              <a:rPr lang="en-US" sz="2000" b="0" i="0" baseline="30000" dirty="0">
                <a:solidFill>
                  <a:schemeClr val="bg1"/>
                </a:solidFill>
                <a:effectLst/>
              </a:rPr>
              <a:t>th</a:t>
            </a:r>
            <a:r>
              <a:rPr lang="en-US" sz="2000" b="0" i="0" dirty="0">
                <a:solidFill>
                  <a:schemeClr val="bg1"/>
                </a:solidFill>
                <a:effectLst/>
              </a:rPr>
              <a:t> century by returnees from the pilgrimage to Mecca </a:t>
            </a:r>
            <a:endParaRPr lang="en-US" sz="2000" dirty="0">
              <a:solidFill>
                <a:schemeClr val="bg1"/>
              </a:solidFill>
            </a:endParaRPr>
          </a:p>
        </p:txBody>
      </p:sp>
      <p:sp>
        <p:nvSpPr>
          <p:cNvPr id="11" name="TextBox 10">
            <a:extLst>
              <a:ext uri="{FF2B5EF4-FFF2-40B4-BE49-F238E27FC236}">
                <a16:creationId xmlns:a16="http://schemas.microsoft.com/office/drawing/2014/main" id="{E2CD3073-22FC-4B09-B17D-3AEEEB5857B1}"/>
              </a:ext>
            </a:extLst>
          </p:cNvPr>
          <p:cNvSpPr txBox="1"/>
          <p:nvPr/>
        </p:nvSpPr>
        <p:spPr>
          <a:xfrm>
            <a:off x="799181" y="2946601"/>
            <a:ext cx="2636092" cy="646331"/>
          </a:xfrm>
          <a:prstGeom prst="rect">
            <a:avLst/>
          </a:prstGeom>
          <a:noFill/>
        </p:spPr>
        <p:txBody>
          <a:bodyPr wrap="square" rtlCol="0">
            <a:spAutoFit/>
          </a:bodyPr>
          <a:lstStyle/>
          <a:p>
            <a:r>
              <a:rPr lang="en-US" dirty="0">
                <a:solidFill>
                  <a:schemeClr val="bg1"/>
                </a:solidFill>
              </a:rPr>
              <a:t>Grave of Abi </a:t>
            </a:r>
            <a:r>
              <a:rPr lang="en-US" sz="1800" b="0" i="0" dirty="0" err="1">
                <a:solidFill>
                  <a:schemeClr val="bg1"/>
                </a:solidFill>
                <a:effectLst/>
              </a:rPr>
              <a:t>Waqqās</a:t>
            </a:r>
            <a:r>
              <a:rPr lang="en-US" sz="1800" b="0" i="0" dirty="0">
                <a:solidFill>
                  <a:schemeClr val="bg1"/>
                </a:solidFill>
                <a:effectLst/>
              </a:rPr>
              <a:t>, early 20</a:t>
            </a:r>
            <a:r>
              <a:rPr lang="en-US" sz="1800" b="0" i="0" baseline="30000" dirty="0">
                <a:solidFill>
                  <a:schemeClr val="bg1"/>
                </a:solidFill>
                <a:effectLst/>
              </a:rPr>
              <a:t>th</a:t>
            </a:r>
            <a:r>
              <a:rPr lang="en-US" sz="1800" b="0" i="0" dirty="0">
                <a:solidFill>
                  <a:schemeClr val="bg1"/>
                </a:solidFill>
                <a:effectLst/>
              </a:rPr>
              <a:t> century</a:t>
            </a:r>
            <a:endParaRPr lang="en-US" dirty="0">
              <a:solidFill>
                <a:schemeClr val="bg1"/>
              </a:solidFill>
            </a:endParaRPr>
          </a:p>
        </p:txBody>
      </p:sp>
      <p:sp>
        <p:nvSpPr>
          <p:cNvPr id="12" name="TextBox 11">
            <a:extLst>
              <a:ext uri="{FF2B5EF4-FFF2-40B4-BE49-F238E27FC236}">
                <a16:creationId xmlns:a16="http://schemas.microsoft.com/office/drawing/2014/main" id="{E18855BE-568F-400C-BF76-916CB71E256E}"/>
              </a:ext>
            </a:extLst>
          </p:cNvPr>
          <p:cNvSpPr txBox="1"/>
          <p:nvPr/>
        </p:nvSpPr>
        <p:spPr>
          <a:xfrm>
            <a:off x="3820398" y="2946601"/>
            <a:ext cx="2219789" cy="646331"/>
          </a:xfrm>
          <a:prstGeom prst="rect">
            <a:avLst/>
          </a:prstGeom>
          <a:noFill/>
        </p:spPr>
        <p:txBody>
          <a:bodyPr wrap="square" rtlCol="0">
            <a:spAutoFit/>
          </a:bodyPr>
          <a:lstStyle/>
          <a:p>
            <a:r>
              <a:rPr lang="en-US" dirty="0">
                <a:solidFill>
                  <a:schemeClr val="bg1"/>
                </a:solidFill>
              </a:rPr>
              <a:t>Grave of Abi </a:t>
            </a:r>
            <a:r>
              <a:rPr lang="en-US" sz="1800" b="0" i="0" dirty="0" err="1">
                <a:solidFill>
                  <a:schemeClr val="bg1"/>
                </a:solidFill>
                <a:effectLst/>
              </a:rPr>
              <a:t>Waqqās</a:t>
            </a:r>
            <a:r>
              <a:rPr lang="en-US" sz="1800" b="0" i="0" dirty="0">
                <a:solidFill>
                  <a:schemeClr val="bg1"/>
                </a:solidFill>
                <a:effectLst/>
              </a:rPr>
              <a:t> (Dec 2019)</a:t>
            </a:r>
            <a:endParaRPr lang="en-US" dirty="0"/>
          </a:p>
        </p:txBody>
      </p:sp>
      <p:sp>
        <p:nvSpPr>
          <p:cNvPr id="33" name="TextBox 32">
            <a:extLst>
              <a:ext uri="{FF2B5EF4-FFF2-40B4-BE49-F238E27FC236}">
                <a16:creationId xmlns:a16="http://schemas.microsoft.com/office/drawing/2014/main" id="{E6DEA059-CC88-4EA6-86DD-4D2280543246}"/>
              </a:ext>
            </a:extLst>
          </p:cNvPr>
          <p:cNvSpPr txBox="1"/>
          <p:nvPr/>
        </p:nvSpPr>
        <p:spPr>
          <a:xfrm>
            <a:off x="3795268" y="5472894"/>
            <a:ext cx="2219789" cy="646331"/>
          </a:xfrm>
          <a:prstGeom prst="rect">
            <a:avLst/>
          </a:prstGeom>
          <a:noFill/>
        </p:spPr>
        <p:txBody>
          <a:bodyPr wrap="square" rtlCol="0">
            <a:spAutoFit/>
          </a:bodyPr>
          <a:lstStyle/>
          <a:p>
            <a:r>
              <a:rPr lang="en-US" dirty="0">
                <a:solidFill>
                  <a:schemeClr val="bg1"/>
                </a:solidFill>
              </a:rPr>
              <a:t>Grave of Abi </a:t>
            </a:r>
            <a:r>
              <a:rPr lang="en-US" sz="1800" b="0" i="0" dirty="0" err="1">
                <a:solidFill>
                  <a:schemeClr val="bg1"/>
                </a:solidFill>
                <a:effectLst/>
              </a:rPr>
              <a:t>Waqqās</a:t>
            </a:r>
            <a:r>
              <a:rPr lang="en-US" sz="1800" b="0" i="0" dirty="0">
                <a:solidFill>
                  <a:schemeClr val="bg1"/>
                </a:solidFill>
                <a:effectLst/>
              </a:rPr>
              <a:t> (Dec 2019)</a:t>
            </a:r>
            <a:endParaRPr lang="en-US" dirty="0"/>
          </a:p>
        </p:txBody>
      </p:sp>
      <p:sp>
        <p:nvSpPr>
          <p:cNvPr id="39" name="TextBox 38">
            <a:extLst>
              <a:ext uri="{FF2B5EF4-FFF2-40B4-BE49-F238E27FC236}">
                <a16:creationId xmlns:a16="http://schemas.microsoft.com/office/drawing/2014/main" id="{B97A318C-642C-4E44-B626-2CF1F25A4841}"/>
              </a:ext>
            </a:extLst>
          </p:cNvPr>
          <p:cNvSpPr txBox="1"/>
          <p:nvPr/>
        </p:nvSpPr>
        <p:spPr>
          <a:xfrm>
            <a:off x="815511" y="5202883"/>
            <a:ext cx="2219789" cy="646331"/>
          </a:xfrm>
          <a:prstGeom prst="rect">
            <a:avLst/>
          </a:prstGeom>
          <a:noFill/>
        </p:spPr>
        <p:txBody>
          <a:bodyPr wrap="square" rtlCol="0">
            <a:spAutoFit/>
          </a:bodyPr>
          <a:lstStyle/>
          <a:p>
            <a:r>
              <a:rPr lang="en-US" dirty="0" err="1">
                <a:solidFill>
                  <a:schemeClr val="bg1"/>
                </a:solidFill>
              </a:rPr>
              <a:t>Linxia</a:t>
            </a:r>
            <a:r>
              <a:rPr lang="en-US" dirty="0">
                <a:solidFill>
                  <a:schemeClr val="bg1"/>
                </a:solidFill>
              </a:rPr>
              <a:t> in southern Gansu (June 2016)</a:t>
            </a:r>
            <a:endParaRPr lang="en-US" dirty="0"/>
          </a:p>
        </p:txBody>
      </p:sp>
    </p:spTree>
    <p:extLst>
      <p:ext uri="{BB962C8B-B14F-4D97-AF65-F5344CB8AC3E}">
        <p14:creationId xmlns:p14="http://schemas.microsoft.com/office/powerpoint/2010/main" val="41670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86431-7E17-4BBA-87B0-6B6E01AB409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chemeClr val="bg1"/>
                </a:solidFill>
                <a:effectLst/>
                <a:latin typeface="+mj-lt"/>
                <a:ea typeface="+mj-ea"/>
                <a:cs typeface="+mj-cs"/>
              </a:rPr>
              <a:t>Popularization of pilgrimage routes – </a:t>
            </a:r>
            <a:br>
              <a:rPr lang="en-US" sz="2200" kern="1200" dirty="0">
                <a:solidFill>
                  <a:schemeClr val="bg1"/>
                </a:solidFill>
                <a:effectLst/>
                <a:latin typeface="+mj-lt"/>
                <a:ea typeface="+mj-ea"/>
                <a:cs typeface="+mj-cs"/>
              </a:rPr>
            </a:br>
            <a:r>
              <a:rPr lang="en-US" sz="2200" kern="1200" dirty="0">
                <a:solidFill>
                  <a:schemeClr val="bg1"/>
                </a:solidFill>
                <a:effectLst/>
                <a:latin typeface="+mj-lt"/>
                <a:ea typeface="+mj-ea"/>
                <a:cs typeface="+mj-cs"/>
              </a:rPr>
              <a:t>hajj paths undertaken by Ma </a:t>
            </a:r>
            <a:r>
              <a:rPr lang="en-US" sz="2200" kern="1200" dirty="0" err="1">
                <a:solidFill>
                  <a:schemeClr val="bg1"/>
                </a:solidFill>
                <a:effectLst/>
                <a:latin typeface="+mj-lt"/>
                <a:ea typeface="+mj-ea"/>
                <a:cs typeface="+mj-cs"/>
              </a:rPr>
              <a:t>Dexin</a:t>
            </a:r>
            <a:r>
              <a:rPr lang="en-US" sz="2200" kern="1200" dirty="0">
                <a:solidFill>
                  <a:schemeClr val="bg1"/>
                </a:solidFill>
                <a:effectLst/>
                <a:latin typeface="+mj-lt"/>
                <a:ea typeface="+mj-ea"/>
                <a:cs typeface="+mj-cs"/>
              </a:rPr>
              <a:t> from Yunnan, 1841-1846</a:t>
            </a:r>
            <a:endParaRPr lang="en-US" sz="2200" kern="1200" dirty="0">
              <a:solidFill>
                <a:schemeClr val="bg1"/>
              </a:solidFill>
              <a:latin typeface="+mj-lt"/>
              <a:ea typeface="+mj-ea"/>
              <a:cs typeface="+mj-cs"/>
            </a:endParaRPr>
          </a:p>
        </p:txBody>
      </p:sp>
      <p:pic>
        <p:nvPicPr>
          <p:cNvPr id="5" name="Content Placeholder 4">
            <a:extLst>
              <a:ext uri="{FF2B5EF4-FFF2-40B4-BE49-F238E27FC236}">
                <a16:creationId xmlns:a16="http://schemas.microsoft.com/office/drawing/2014/main" id="{61C1ED8A-8A63-450C-B1B9-9CA13A4E93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20" t="5500" r="485" b="6599"/>
          <a:stretch/>
        </p:blipFill>
        <p:spPr>
          <a:xfrm>
            <a:off x="1452634" y="1623712"/>
            <a:ext cx="9286732" cy="48286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03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6B48B-1806-4E5D-987A-2BC4B624B2D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000" kern="1200">
                <a:solidFill>
                  <a:schemeClr val="bg1"/>
                </a:solidFill>
                <a:latin typeface="+mj-lt"/>
                <a:ea typeface="+mj-ea"/>
                <a:cs typeface="+mj-cs"/>
              </a:rPr>
              <a:t>Contrast to Ma Lü’an’s pilgrimage route from Chengdu; </a:t>
            </a:r>
            <a:br>
              <a:rPr lang="en-US" sz="2000" kern="1200">
                <a:solidFill>
                  <a:schemeClr val="bg1"/>
                </a:solidFill>
                <a:latin typeface="+mj-lt"/>
                <a:ea typeface="+mj-ea"/>
                <a:cs typeface="+mj-cs"/>
              </a:rPr>
            </a:br>
            <a:r>
              <a:rPr lang="en-US" sz="2000" kern="1200">
                <a:solidFill>
                  <a:schemeClr val="bg1"/>
                </a:solidFill>
                <a:latin typeface="+mj-lt"/>
                <a:ea typeface="+mj-ea"/>
                <a:cs typeface="+mj-cs"/>
              </a:rPr>
              <a:t>travels primarily on steamships, shortened time and transit points ( </a:t>
            </a:r>
            <a:r>
              <a:rPr lang="zh-CN" altLang="en-US" sz="2000" kern="1200">
                <a:solidFill>
                  <a:schemeClr val="bg1"/>
                </a:solidFill>
                <a:latin typeface="+mj-lt"/>
                <a:ea typeface="+mj-ea"/>
                <a:cs typeface="+mj-cs"/>
              </a:rPr>
              <a:t>天方纪程</a:t>
            </a:r>
            <a:r>
              <a:rPr lang="en-US" altLang="zh-CN" sz="2000" kern="1200">
                <a:solidFill>
                  <a:schemeClr val="bg1"/>
                </a:solidFill>
                <a:latin typeface="+mj-lt"/>
                <a:ea typeface="+mj-ea"/>
                <a:cs typeface="+mj-cs"/>
              </a:rPr>
              <a:t>, January-August </a:t>
            </a:r>
            <a:r>
              <a:rPr lang="en-US" sz="2000" kern="1200">
                <a:solidFill>
                  <a:schemeClr val="bg1"/>
                </a:solidFill>
                <a:latin typeface="+mj-lt"/>
                <a:ea typeface="+mj-ea"/>
                <a:cs typeface="+mj-cs"/>
              </a:rPr>
              <a:t>1924)</a:t>
            </a:r>
          </a:p>
        </p:txBody>
      </p:sp>
      <p:pic>
        <p:nvPicPr>
          <p:cNvPr id="5" name="Content Placeholder 4" descr="Diagram&#10;&#10;Description automatically generated">
            <a:extLst>
              <a:ext uri="{FF2B5EF4-FFF2-40B4-BE49-F238E27FC236}">
                <a16:creationId xmlns:a16="http://schemas.microsoft.com/office/drawing/2014/main" id="{326F5E6B-9D01-4448-A7EF-8EB2A9D9AA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24" t="11983" r="1914" b="10058"/>
          <a:stretch/>
        </p:blipFill>
        <p:spPr>
          <a:xfrm>
            <a:off x="848329" y="1610833"/>
            <a:ext cx="10495342" cy="48414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623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9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DAF7711-67F3-473C-895E-886B8DFCE726}"/>
              </a:ext>
            </a:extLst>
          </p:cNvPr>
          <p:cNvSpPr>
            <a:spLocks noGrp="1"/>
          </p:cNvSpPr>
          <p:nvPr>
            <p:ph type="title"/>
          </p:nvPr>
        </p:nvSpPr>
        <p:spPr>
          <a:xfrm>
            <a:off x="1295400" y="669925"/>
            <a:ext cx="4800600" cy="1325563"/>
          </a:xfrm>
        </p:spPr>
        <p:txBody>
          <a:bodyPr anchor="b">
            <a:normAutofit/>
          </a:bodyPr>
          <a:lstStyle/>
          <a:p>
            <a:r>
              <a:rPr lang="en-US" sz="2800">
                <a:solidFill>
                  <a:schemeClr val="bg1"/>
                </a:solidFill>
              </a:rPr>
              <a:t>Creation of Islamic enclaves in the new intermediary space of Shanghai </a:t>
            </a:r>
          </a:p>
        </p:txBody>
      </p:sp>
      <p:cxnSp>
        <p:nvCxnSpPr>
          <p:cNvPr id="1051" name="Straight Connector 9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C1EF59-4ADB-4BC6-9F4C-1EA2300225CD}"/>
              </a:ext>
            </a:extLst>
          </p:cNvPr>
          <p:cNvSpPr>
            <a:spLocks noGrp="1"/>
          </p:cNvSpPr>
          <p:nvPr>
            <p:ph idx="1"/>
          </p:nvPr>
        </p:nvSpPr>
        <p:spPr>
          <a:xfrm>
            <a:off x="856820" y="2288833"/>
            <a:ext cx="4800600" cy="3711571"/>
          </a:xfrm>
        </p:spPr>
        <p:txBody>
          <a:bodyPr>
            <a:normAutofit/>
          </a:bodyPr>
          <a:lstStyle/>
          <a:p>
            <a:r>
              <a:rPr lang="en-US" sz="2000">
                <a:solidFill>
                  <a:schemeClr val="bg1"/>
                </a:solidFill>
              </a:rPr>
              <a:t>Popularization of railway and steamship travels</a:t>
            </a:r>
          </a:p>
          <a:p>
            <a:r>
              <a:rPr lang="en-US" sz="2000">
                <a:solidFill>
                  <a:schemeClr val="bg1"/>
                </a:solidFill>
              </a:rPr>
              <a:t>Shanghai: new transport and logistics hub for pilgrims flocking from different parts of China</a:t>
            </a:r>
          </a:p>
          <a:p>
            <a:r>
              <a:rPr lang="en-US" sz="2000">
                <a:solidFill>
                  <a:schemeClr val="bg1"/>
                </a:solidFill>
              </a:rPr>
              <a:t>Ex. Xiao Taoyuan mosque (constructed in 1917 and expanded in 1924, with donations from across southern parts of China, to accommodate the increasing number of pilgrims transitioning in the city) </a:t>
            </a:r>
          </a:p>
        </p:txBody>
      </p:sp>
      <p:pic>
        <p:nvPicPr>
          <p:cNvPr id="1026" name="Picture 2">
            <a:extLst>
              <a:ext uri="{FF2B5EF4-FFF2-40B4-BE49-F238E27FC236}">
                <a16:creationId xmlns:a16="http://schemas.microsoft.com/office/drawing/2014/main" id="{B3BB7823-50A3-4165-9315-FBE79E7BD9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 t="959" r="2938" b="45284"/>
          <a:stretch/>
        </p:blipFill>
        <p:spPr bwMode="auto">
          <a:xfrm>
            <a:off x="6737054" y="72328"/>
            <a:ext cx="5021444" cy="327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69B3886C-BFB7-4844-B570-49C53E26A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349" b="8861"/>
          <a:stretch/>
        </p:blipFill>
        <p:spPr bwMode="auto">
          <a:xfrm>
            <a:off x="9141531" y="3509497"/>
            <a:ext cx="2863532" cy="3174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52" name="Straight Connector 9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6765FB3-3EE3-4C87-89AA-81D2B53A6FEC}"/>
              </a:ext>
            </a:extLst>
          </p:cNvPr>
          <p:cNvSpPr txBox="1"/>
          <p:nvPr/>
        </p:nvSpPr>
        <p:spPr>
          <a:xfrm>
            <a:off x="6850475" y="2680593"/>
            <a:ext cx="3135318" cy="523220"/>
          </a:xfrm>
          <a:prstGeom prst="rect">
            <a:avLst/>
          </a:prstGeom>
          <a:noFill/>
        </p:spPr>
        <p:txBody>
          <a:bodyPr wrap="square" rtlCol="0">
            <a:spAutoFit/>
          </a:bodyPr>
          <a:lstStyle/>
          <a:p>
            <a:pPr>
              <a:spcAft>
                <a:spcPts val="600"/>
              </a:spcAft>
            </a:pPr>
            <a:r>
              <a:rPr lang="en-US" sz="1400" dirty="0"/>
              <a:t>Excerpt from the guidebook “From Shanghai to Mecca”(1932)</a:t>
            </a:r>
          </a:p>
        </p:txBody>
      </p:sp>
      <p:sp>
        <p:nvSpPr>
          <p:cNvPr id="5" name="TextBox 4">
            <a:extLst>
              <a:ext uri="{FF2B5EF4-FFF2-40B4-BE49-F238E27FC236}">
                <a16:creationId xmlns:a16="http://schemas.microsoft.com/office/drawing/2014/main" id="{D6DF5F32-1860-4C9F-A343-3F2CDF52BA83}"/>
              </a:ext>
            </a:extLst>
          </p:cNvPr>
          <p:cNvSpPr txBox="1"/>
          <p:nvPr/>
        </p:nvSpPr>
        <p:spPr>
          <a:xfrm>
            <a:off x="9125236" y="6000404"/>
            <a:ext cx="3026535" cy="523220"/>
          </a:xfrm>
          <a:prstGeom prst="rect">
            <a:avLst/>
          </a:prstGeom>
          <a:noFill/>
        </p:spPr>
        <p:txBody>
          <a:bodyPr wrap="square" rtlCol="0">
            <a:spAutoFit/>
          </a:bodyPr>
          <a:lstStyle/>
          <a:p>
            <a:pPr>
              <a:spcAft>
                <a:spcPts val="600"/>
              </a:spcAft>
            </a:pPr>
            <a:r>
              <a:rPr lang="en-US" sz="1400" b="1" dirty="0"/>
              <a:t>List of names of pilgrims departing from Shanghai in 1932</a:t>
            </a:r>
          </a:p>
        </p:txBody>
      </p:sp>
      <p:pic>
        <p:nvPicPr>
          <p:cNvPr id="38" name="그림 29" descr="나무, 실외, 건물, 하늘이(가) 표시된 사진&#10;&#10;자동 생성된 설명">
            <a:extLst>
              <a:ext uri="{FF2B5EF4-FFF2-40B4-BE49-F238E27FC236}">
                <a16:creationId xmlns:a16="http://schemas.microsoft.com/office/drawing/2014/main" id="{A7E59EC2-4060-4303-9F13-09E2420A5B42}"/>
              </a:ext>
            </a:extLst>
          </p:cNvPr>
          <p:cNvPicPr/>
          <p:nvPr/>
        </p:nvPicPr>
        <p:blipFill rotWithShape="1">
          <a:blip r:embed="rId4" cstate="print">
            <a:extLst>
              <a:ext uri="{28A0092B-C50C-407E-A947-70E740481C1C}">
                <a14:useLocalDpi xmlns:a14="http://schemas.microsoft.com/office/drawing/2010/main" val="0"/>
              </a:ext>
            </a:extLst>
          </a:blip>
          <a:srcRect l="-434" t="8370" r="-1" b="13038"/>
          <a:stretch/>
        </p:blipFill>
        <p:spPr bwMode="auto">
          <a:xfrm>
            <a:off x="5979405" y="3509497"/>
            <a:ext cx="2909570" cy="3094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35ABE6D-5E2A-4481-9B5A-83DC7E853AE9}"/>
              </a:ext>
            </a:extLst>
          </p:cNvPr>
          <p:cNvSpPr txBox="1"/>
          <p:nvPr/>
        </p:nvSpPr>
        <p:spPr>
          <a:xfrm>
            <a:off x="6131166" y="3541690"/>
            <a:ext cx="1853200" cy="523220"/>
          </a:xfrm>
          <a:prstGeom prst="rect">
            <a:avLst/>
          </a:prstGeom>
          <a:noFill/>
        </p:spPr>
        <p:txBody>
          <a:bodyPr wrap="none" rtlCol="0">
            <a:spAutoFit/>
          </a:bodyPr>
          <a:lstStyle/>
          <a:p>
            <a:r>
              <a:rPr lang="en-US" sz="1400" b="1" dirty="0"/>
              <a:t>Xiao Taoyuan mosque </a:t>
            </a:r>
          </a:p>
          <a:p>
            <a:r>
              <a:rPr lang="en-US" sz="1400" b="1" dirty="0"/>
              <a:t>(2016)</a:t>
            </a:r>
          </a:p>
        </p:txBody>
      </p:sp>
    </p:spTree>
    <p:extLst>
      <p:ext uri="{BB962C8B-B14F-4D97-AF65-F5344CB8AC3E}">
        <p14:creationId xmlns:p14="http://schemas.microsoft.com/office/powerpoint/2010/main" val="1018765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FA8952-0316-4E8B-AAA7-2A619CDAD5FF}"/>
              </a:ext>
            </a:extLst>
          </p:cNvPr>
          <p:cNvSpPr>
            <a:spLocks noGrp="1"/>
          </p:cNvSpPr>
          <p:nvPr>
            <p:ph type="title"/>
          </p:nvPr>
        </p:nvSpPr>
        <p:spPr>
          <a:xfrm>
            <a:off x="193183" y="230971"/>
            <a:ext cx="11475075" cy="1204259"/>
          </a:xfrm>
        </p:spPr>
        <p:txBody>
          <a:bodyPr anchor="t">
            <a:noAutofit/>
          </a:bodyPr>
          <a:lstStyle/>
          <a:p>
            <a:r>
              <a:rPr lang="en-US" sz="4000" kern="1200" dirty="0">
                <a:solidFill>
                  <a:schemeClr val="bg1"/>
                </a:solidFill>
                <a:latin typeface="+mj-lt"/>
                <a:ea typeface="+mj-ea"/>
                <a:cs typeface="+mj-cs"/>
              </a:rPr>
              <a:t>Mecca as a magnet for pilgrims, diplomats, and refugees in the inter-war period and onto World War II</a:t>
            </a:r>
            <a:endParaRPr lang="en-US" sz="4000" dirty="0">
              <a:solidFill>
                <a:schemeClr val="bg1"/>
              </a:solidFill>
            </a:endParaRPr>
          </a:p>
        </p:txBody>
      </p:sp>
      <p:sp>
        <p:nvSpPr>
          <p:cNvPr id="130" name="Rectangle 12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CE715F2-703D-4172-B417-B13CDE06EF81}"/>
              </a:ext>
            </a:extLst>
          </p:cNvPr>
          <p:cNvSpPr>
            <a:spLocks noGrp="1"/>
          </p:cNvSpPr>
          <p:nvPr>
            <p:ph idx="1"/>
          </p:nvPr>
        </p:nvSpPr>
        <p:spPr>
          <a:xfrm>
            <a:off x="1614041" y="2275689"/>
            <a:ext cx="10515600" cy="4351338"/>
          </a:xfrm>
        </p:spPr>
        <p:txBody>
          <a:bodyPr/>
          <a:lstStyle/>
          <a:p>
            <a:endParaRPr lang="en-US" dirty="0"/>
          </a:p>
        </p:txBody>
      </p:sp>
      <p:pic>
        <p:nvPicPr>
          <p:cNvPr id="12" name="Content Placeholder 4">
            <a:extLst>
              <a:ext uri="{FF2B5EF4-FFF2-40B4-BE49-F238E27FC236}">
                <a16:creationId xmlns:a16="http://schemas.microsoft.com/office/drawing/2014/main" id="{422EE13D-1814-4CDC-A8ED-C2B035474C74}"/>
              </a:ext>
            </a:extLst>
          </p:cNvPr>
          <p:cNvPicPr>
            <a:picLocks noChangeAspect="1"/>
          </p:cNvPicPr>
          <p:nvPr/>
        </p:nvPicPr>
        <p:blipFill rotWithShape="1">
          <a:blip r:embed="rId2">
            <a:extLst>
              <a:ext uri="{28A0092B-C50C-407E-A947-70E740481C1C}">
                <a14:useLocalDpi xmlns:a14="http://schemas.microsoft.com/office/drawing/2010/main" val="0"/>
              </a:ext>
            </a:extLst>
          </a:blip>
          <a:srcRect r="20357" b="-2"/>
          <a:stretch/>
        </p:blipFill>
        <p:spPr>
          <a:xfrm rot="16200000">
            <a:off x="-80032" y="2310733"/>
            <a:ext cx="4914620" cy="3717967"/>
          </a:xfrm>
          <a:prstGeom prst="rect">
            <a:avLst/>
          </a:prstGeom>
        </p:spPr>
      </p:pic>
      <p:pic>
        <p:nvPicPr>
          <p:cNvPr id="13" name="Picture 12">
            <a:extLst>
              <a:ext uri="{FF2B5EF4-FFF2-40B4-BE49-F238E27FC236}">
                <a16:creationId xmlns:a16="http://schemas.microsoft.com/office/drawing/2014/main" id="{307096E1-B0D0-4CE7-A7D0-9AA9848472F0}"/>
              </a:ext>
            </a:extLst>
          </p:cNvPr>
          <p:cNvPicPr/>
          <p:nvPr/>
        </p:nvPicPr>
        <p:blipFill rotWithShape="1">
          <a:blip r:embed="rId3" cstate="print">
            <a:extLst>
              <a:ext uri="{28A0092B-C50C-407E-A947-70E740481C1C}">
                <a14:useLocalDpi xmlns:a14="http://schemas.microsoft.com/office/drawing/2010/main" val="0"/>
              </a:ext>
            </a:extLst>
          </a:blip>
          <a:srcRect l="10863" r="29964" b="5803"/>
          <a:stretch/>
        </p:blipFill>
        <p:spPr bwMode="auto">
          <a:xfrm>
            <a:off x="4381280" y="1712407"/>
            <a:ext cx="4260443" cy="4914621"/>
          </a:xfrm>
          <a:prstGeom prst="rect">
            <a:avLst/>
          </a:prstGeom>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D8AAC1B-16DD-4E0C-A417-43E648AE11DA}"/>
              </a:ext>
            </a:extLst>
          </p:cNvPr>
          <p:cNvSpPr txBox="1"/>
          <p:nvPr/>
        </p:nvSpPr>
        <p:spPr>
          <a:xfrm>
            <a:off x="8615594" y="1825624"/>
            <a:ext cx="3181453" cy="435133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dirty="0"/>
              <a:t>1930s accounts of pilgrimage and diplomatic missions</a:t>
            </a:r>
          </a:p>
          <a:p>
            <a:pPr marL="742950" lvl="1" indent="-228600">
              <a:lnSpc>
                <a:spcPct val="90000"/>
              </a:lnSpc>
              <a:spcAft>
                <a:spcPts val="600"/>
              </a:spcAft>
              <a:buFont typeface="Arial" panose="020B0604020202020204" pitchFamily="34" charset="0"/>
              <a:buChar char="•"/>
            </a:pPr>
            <a:r>
              <a:rPr lang="en-US" dirty="0"/>
              <a:t>Encounters with pilgrims and refugees from across China, the Indian Ocean rim, and Russia</a:t>
            </a:r>
          </a:p>
          <a:p>
            <a:pPr marL="742950" lvl="1" indent="-228600">
              <a:lnSpc>
                <a:spcPct val="90000"/>
              </a:lnSpc>
              <a:spcAft>
                <a:spcPts val="600"/>
              </a:spcAft>
              <a:buFont typeface="Arial" panose="020B0604020202020204" pitchFamily="34" charset="0"/>
              <a:buChar char="•"/>
            </a:pPr>
            <a:r>
              <a:rPr lang="en-US" dirty="0"/>
              <a:t>Lax regulations on political membership </a:t>
            </a:r>
          </a:p>
          <a:p>
            <a:pPr marL="742950" lvl="1" indent="-228600">
              <a:lnSpc>
                <a:spcPct val="90000"/>
              </a:lnSpc>
              <a:spcAft>
                <a:spcPts val="600"/>
              </a:spcAft>
              <a:buFont typeface="Arial" panose="020B0604020202020204" pitchFamily="34" charset="0"/>
              <a:buChar char="•"/>
            </a:pPr>
            <a:r>
              <a:rPr lang="en-US" dirty="0"/>
              <a:t>Descriptions of four waqf institutions in Mecca used by pilgrims from China and Xinjiang </a:t>
            </a:r>
          </a:p>
        </p:txBody>
      </p:sp>
      <p:sp>
        <p:nvSpPr>
          <p:cNvPr id="15" name="TextBox 14">
            <a:extLst>
              <a:ext uri="{FF2B5EF4-FFF2-40B4-BE49-F238E27FC236}">
                <a16:creationId xmlns:a16="http://schemas.microsoft.com/office/drawing/2014/main" id="{AC4000F8-78E0-43FE-80E6-7A9CF3C11BFB}"/>
              </a:ext>
            </a:extLst>
          </p:cNvPr>
          <p:cNvSpPr txBox="1"/>
          <p:nvPr/>
        </p:nvSpPr>
        <p:spPr>
          <a:xfrm>
            <a:off x="4258058" y="5292788"/>
            <a:ext cx="4575392" cy="907941"/>
          </a:xfrm>
          <a:prstGeom prst="rect">
            <a:avLst/>
          </a:prstGeom>
          <a:noFill/>
        </p:spPr>
        <p:txBody>
          <a:bodyPr wrap="square" rtlCol="0">
            <a:spAutoFit/>
          </a:bodyPr>
          <a:lstStyle/>
          <a:p>
            <a:pPr>
              <a:spcAft>
                <a:spcPts val="600"/>
              </a:spcAft>
            </a:pPr>
            <a:r>
              <a:rPr lang="en-US" sz="1600" dirty="0">
                <a:effectLst/>
                <a:ea typeface="Malgun Gothic" panose="020B0503020000020004" pitchFamily="34" charset="-127"/>
                <a:cs typeface="Times New Roman" panose="02020603050405020304" pitchFamily="18" charset="0"/>
              </a:rPr>
              <a:t>Chinese Muslim students from al-Azhar University heading to Mecca. On the headboard at Suez (1939). </a:t>
            </a:r>
          </a:p>
          <a:p>
            <a:pPr>
              <a:spcAft>
                <a:spcPts val="600"/>
              </a:spcAft>
            </a:pPr>
            <a:r>
              <a:rPr lang="en-US" sz="1600" dirty="0">
                <a:effectLst/>
                <a:ea typeface="Malgun Gothic" panose="020B0503020000020004" pitchFamily="34" charset="-127"/>
                <a:cs typeface="Times New Roman" panose="02020603050405020304" pitchFamily="18" charset="0"/>
              </a:rPr>
              <a:t>Source: Ministry of Foreign Affairs Archives (Taipei) </a:t>
            </a:r>
            <a:endParaRPr lang="en-US" sz="1600" dirty="0"/>
          </a:p>
        </p:txBody>
      </p:sp>
      <p:sp>
        <p:nvSpPr>
          <p:cNvPr id="16" name="TextBox 15">
            <a:extLst>
              <a:ext uri="{FF2B5EF4-FFF2-40B4-BE49-F238E27FC236}">
                <a16:creationId xmlns:a16="http://schemas.microsoft.com/office/drawing/2014/main" id="{40913CED-B660-4922-B4A1-24138BEDC426}"/>
              </a:ext>
            </a:extLst>
          </p:cNvPr>
          <p:cNvSpPr txBox="1"/>
          <p:nvPr/>
        </p:nvSpPr>
        <p:spPr>
          <a:xfrm>
            <a:off x="697976" y="4001294"/>
            <a:ext cx="2845114" cy="584775"/>
          </a:xfrm>
          <a:prstGeom prst="rect">
            <a:avLst/>
          </a:prstGeom>
          <a:noFill/>
        </p:spPr>
        <p:txBody>
          <a:bodyPr wrap="square" rtlCol="0">
            <a:spAutoFit/>
          </a:bodyPr>
          <a:lstStyle/>
          <a:p>
            <a:pPr>
              <a:spcAft>
                <a:spcPts val="600"/>
              </a:spcAft>
            </a:pPr>
            <a:r>
              <a:rPr lang="en-US" sz="1600" dirty="0"/>
              <a:t>Zhao </a:t>
            </a:r>
            <a:r>
              <a:rPr lang="en-US" sz="1600" dirty="0" err="1"/>
              <a:t>Zhenwu</a:t>
            </a:r>
            <a:r>
              <a:rPr lang="en-US" sz="1600" dirty="0"/>
              <a:t>, </a:t>
            </a:r>
            <a:r>
              <a:rPr lang="en-US" sz="1600" i="1" dirty="0"/>
              <a:t>Diaries of Journey Westwards </a:t>
            </a:r>
            <a:r>
              <a:rPr lang="en-US" sz="1600" dirty="0"/>
              <a:t>(1933) </a:t>
            </a:r>
          </a:p>
        </p:txBody>
      </p:sp>
    </p:spTree>
    <p:extLst>
      <p:ext uri="{BB962C8B-B14F-4D97-AF65-F5344CB8AC3E}">
        <p14:creationId xmlns:p14="http://schemas.microsoft.com/office/powerpoint/2010/main" val="2560295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2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FA8952-0316-4E8B-AAA7-2A619CDAD5FF}"/>
              </a:ext>
            </a:extLst>
          </p:cNvPr>
          <p:cNvSpPr>
            <a:spLocks noGrp="1"/>
          </p:cNvSpPr>
          <p:nvPr>
            <p:ph type="title"/>
          </p:nvPr>
        </p:nvSpPr>
        <p:spPr>
          <a:xfrm>
            <a:off x="936607" y="483851"/>
            <a:ext cx="10873320" cy="900131"/>
          </a:xfrm>
        </p:spPr>
        <p:txBody>
          <a:bodyPr anchor="t">
            <a:noAutofit/>
          </a:bodyPr>
          <a:lstStyle/>
          <a:p>
            <a:r>
              <a:rPr lang="en-US" sz="4000" dirty="0">
                <a:solidFill>
                  <a:schemeClr val="bg1"/>
                </a:solidFill>
              </a:rPr>
              <a:t>Endowment institutions for pilgrims from “China” </a:t>
            </a:r>
          </a:p>
        </p:txBody>
      </p:sp>
      <p:sp>
        <p:nvSpPr>
          <p:cNvPr id="135" name="Rectangle 12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ontent Placeholder 2">
            <a:extLst>
              <a:ext uri="{FF2B5EF4-FFF2-40B4-BE49-F238E27FC236}">
                <a16:creationId xmlns:a16="http://schemas.microsoft.com/office/drawing/2014/main" id="{B1CD1BBD-830B-4AC4-83C3-90EA6B3A86A7}"/>
              </a:ext>
            </a:extLst>
          </p:cNvPr>
          <p:cNvSpPr>
            <a:spLocks noGrp="1"/>
          </p:cNvSpPr>
          <p:nvPr>
            <p:ph idx="1"/>
          </p:nvPr>
        </p:nvSpPr>
        <p:spPr>
          <a:xfrm>
            <a:off x="1155548" y="2217343"/>
            <a:ext cx="10023314" cy="4141154"/>
          </a:xfrm>
        </p:spPr>
        <p:txBody>
          <a:bodyPr>
            <a:normAutofit lnSpcReduction="10000"/>
          </a:bodyPr>
          <a:lstStyle/>
          <a:p>
            <a:pPr marL="0" marR="0">
              <a:spcBef>
                <a:spcPts val="0"/>
              </a:spcBef>
              <a:spcAft>
                <a:spcPts val="600"/>
              </a:spcAft>
            </a:pPr>
            <a:r>
              <a:rPr lang="en-US" sz="2000" dirty="0"/>
              <a:t>Ma </a:t>
            </a:r>
            <a:r>
              <a:rPr lang="en-US" sz="2000" dirty="0" err="1"/>
              <a:t>Mingdao’s</a:t>
            </a:r>
            <a:r>
              <a:rPr lang="en-US" sz="2000" dirty="0"/>
              <a:t> observation in Mecca (1936):</a:t>
            </a:r>
          </a:p>
          <a:p>
            <a:pPr marL="457200" lvl="1">
              <a:spcBef>
                <a:spcPts val="0"/>
              </a:spcBef>
              <a:spcAft>
                <a:spcPts val="600"/>
              </a:spcAft>
            </a:pPr>
            <a:r>
              <a:rPr lang="en-US" sz="2000" dirty="0"/>
              <a:t>Four “Chinese” pilgrim lodge houses in Mecca. One for “Dungan” people, one for </a:t>
            </a:r>
            <a:r>
              <a:rPr lang="en-US" sz="2000" dirty="0" err="1"/>
              <a:t>Kashgar</a:t>
            </a:r>
            <a:r>
              <a:rPr lang="en-US" sz="2000" dirty="0"/>
              <a:t> (for those coming through the southern route of Xinjiang), one for </a:t>
            </a:r>
            <a:r>
              <a:rPr lang="en-US" sz="2000" dirty="0" err="1"/>
              <a:t>Yili</a:t>
            </a:r>
            <a:r>
              <a:rPr lang="en-US" sz="2000" dirty="0"/>
              <a:t> (for travelers taking the northern route of Xinjiang), one for Hami. </a:t>
            </a:r>
          </a:p>
          <a:p>
            <a:pPr marL="457200" lvl="1">
              <a:spcBef>
                <a:spcPts val="0"/>
              </a:spcBef>
              <a:spcAft>
                <a:spcPts val="600"/>
              </a:spcAft>
            </a:pPr>
            <a:r>
              <a:rPr lang="en-US" sz="2000" dirty="0"/>
              <a:t>Although the housings were divided in this way, the boundaries were not clear on the ground.</a:t>
            </a:r>
          </a:p>
          <a:p>
            <a:pPr marL="457200" lvl="1">
              <a:spcBef>
                <a:spcPts val="0"/>
              </a:spcBef>
              <a:spcAft>
                <a:spcPts val="600"/>
              </a:spcAft>
            </a:pPr>
            <a:r>
              <a:rPr lang="en-US" sz="2000" dirty="0"/>
              <a:t>The “Dungan” housing had been built through the assistance of Ma </a:t>
            </a:r>
            <a:r>
              <a:rPr lang="en-US" sz="2000" dirty="0" err="1"/>
              <a:t>Fuxiang</a:t>
            </a:r>
            <a:r>
              <a:rPr lang="en-US" sz="2000" dirty="0"/>
              <a:t> and was managed by “Hassan.” Present in the housing: </a:t>
            </a:r>
            <a:r>
              <a:rPr lang="en-US" sz="2000" dirty="0">
                <a:effectLst/>
                <a:ea typeface="PMingLiU" panose="02020500000000000000" pitchFamily="18" charset="-120"/>
              </a:rPr>
              <a:t>Ma De (</a:t>
            </a:r>
            <a:r>
              <a:rPr lang="zh-TW" sz="2000" dirty="0">
                <a:effectLst/>
                <a:ea typeface="PMingLiU" panose="02020500000000000000" pitchFamily="18" charset="-120"/>
                <a:cs typeface="Times New Roman" panose="02020603050405020304" pitchFamily="18" charset="0"/>
              </a:rPr>
              <a:t>馬德</a:t>
            </a:r>
            <a:r>
              <a:rPr lang="en-US" sz="2000" dirty="0">
                <a:effectLst/>
                <a:ea typeface="PMingLiU" panose="02020500000000000000" pitchFamily="18" charset="-120"/>
              </a:rPr>
              <a:t>), the brigade commander for the general Ma </a:t>
            </a:r>
            <a:r>
              <a:rPr lang="en-US" sz="2000" dirty="0" err="1">
                <a:effectLst/>
                <a:ea typeface="PMingLiU" panose="02020500000000000000" pitchFamily="18" charset="-120"/>
              </a:rPr>
              <a:t>Zhongying</a:t>
            </a:r>
            <a:r>
              <a:rPr lang="en-US" sz="2000" dirty="0">
                <a:effectLst/>
                <a:ea typeface="PMingLiU" panose="02020500000000000000" pitchFamily="18" charset="-120"/>
              </a:rPr>
              <a:t>; Qinghai’s minister of transportation Ma </a:t>
            </a:r>
            <a:r>
              <a:rPr lang="en-US" sz="2000" dirty="0" err="1">
                <a:effectLst/>
                <a:ea typeface="PMingLiU" panose="02020500000000000000" pitchFamily="18" charset="-120"/>
              </a:rPr>
              <a:t>Chaoru</a:t>
            </a:r>
            <a:r>
              <a:rPr lang="en-US" sz="2000" dirty="0">
                <a:effectLst/>
                <a:ea typeface="PMingLiU" panose="02020500000000000000" pitchFamily="18" charset="-120"/>
              </a:rPr>
              <a:t> (</a:t>
            </a:r>
            <a:r>
              <a:rPr lang="zh-TW" sz="2000" dirty="0">
                <a:effectLst/>
                <a:ea typeface="PMingLiU" panose="02020500000000000000" pitchFamily="18" charset="-120"/>
                <a:cs typeface="Times New Roman" panose="02020603050405020304" pitchFamily="18" charset="0"/>
              </a:rPr>
              <a:t>馬朝儒</a:t>
            </a:r>
            <a:r>
              <a:rPr lang="en-US" sz="2000" dirty="0">
                <a:effectLst/>
                <a:ea typeface="PMingLiU" panose="02020500000000000000" pitchFamily="18" charset="-120"/>
              </a:rPr>
              <a:t>); Ma </a:t>
            </a:r>
            <a:r>
              <a:rPr lang="en-US" sz="2000" dirty="0" err="1">
                <a:effectLst/>
                <a:ea typeface="PMingLiU" panose="02020500000000000000" pitchFamily="18" charset="-120"/>
              </a:rPr>
              <a:t>Zhongliang</a:t>
            </a:r>
            <a:r>
              <a:rPr lang="en-US" sz="2000" dirty="0">
                <a:effectLst/>
                <a:ea typeface="PMingLiU" panose="02020500000000000000" pitchFamily="18" charset="-120"/>
              </a:rPr>
              <a:t> (</a:t>
            </a:r>
            <a:r>
              <a:rPr lang="zh-TW" sz="2000" dirty="0">
                <a:effectLst/>
                <a:ea typeface="PMingLiU" panose="02020500000000000000" pitchFamily="18" charset="-120"/>
                <a:cs typeface="Times New Roman" panose="02020603050405020304" pitchFamily="18" charset="0"/>
              </a:rPr>
              <a:t>馬忠良</a:t>
            </a:r>
            <a:r>
              <a:rPr lang="en-US" sz="2000" dirty="0">
                <a:effectLst/>
                <a:ea typeface="PMingLiU" panose="02020500000000000000" pitchFamily="18" charset="-120"/>
              </a:rPr>
              <a:t>) from Ningxia; Li </a:t>
            </a:r>
            <a:r>
              <a:rPr lang="en-US" sz="2000" dirty="0" err="1">
                <a:effectLst/>
                <a:ea typeface="PMingLiU" panose="02020500000000000000" pitchFamily="18" charset="-120"/>
              </a:rPr>
              <a:t>Xiangfu</a:t>
            </a:r>
            <a:r>
              <a:rPr lang="en-US" sz="2000" dirty="0">
                <a:effectLst/>
                <a:ea typeface="PMingLiU" panose="02020500000000000000" pitchFamily="18" charset="-120"/>
              </a:rPr>
              <a:t> (</a:t>
            </a:r>
            <a:r>
              <a:rPr lang="zh-TW" sz="2000" dirty="0">
                <a:effectLst/>
                <a:ea typeface="PMingLiU" panose="02020500000000000000" pitchFamily="18" charset="-120"/>
                <a:cs typeface="Times New Roman" panose="02020603050405020304" pitchFamily="18" charset="0"/>
              </a:rPr>
              <a:t>李相甫</a:t>
            </a:r>
            <a:r>
              <a:rPr lang="en-US" sz="2000" dirty="0">
                <a:effectLst/>
                <a:ea typeface="PMingLiU" panose="02020500000000000000" pitchFamily="18" charset="-120"/>
              </a:rPr>
              <a:t>) from Henan; and Xi </a:t>
            </a:r>
            <a:r>
              <a:rPr lang="en-US" sz="2000" dirty="0" err="1">
                <a:effectLst/>
                <a:ea typeface="PMingLiU" panose="02020500000000000000" pitchFamily="18" charset="-120"/>
              </a:rPr>
              <a:t>Jingxian</a:t>
            </a:r>
            <a:r>
              <a:rPr lang="en-US" sz="2000" dirty="0">
                <a:effectLst/>
                <a:ea typeface="PMingLiU" panose="02020500000000000000" pitchFamily="18" charset="-120"/>
              </a:rPr>
              <a:t> (</a:t>
            </a:r>
            <a:r>
              <a:rPr lang="zh-TW" sz="2000" dirty="0">
                <a:effectLst/>
                <a:ea typeface="PMingLiU" panose="02020500000000000000" pitchFamily="18" charset="-120"/>
                <a:cs typeface="Times New Roman" panose="02020603050405020304" pitchFamily="18" charset="0"/>
              </a:rPr>
              <a:t>希敬賢</a:t>
            </a:r>
            <a:r>
              <a:rPr lang="en-US" sz="2000" dirty="0">
                <a:effectLst/>
                <a:ea typeface="PMingLiU" panose="02020500000000000000" pitchFamily="18" charset="-120"/>
              </a:rPr>
              <a:t>), who had stayed in Mecca for two years. </a:t>
            </a:r>
          </a:p>
          <a:p>
            <a:pPr marL="457200" lvl="1">
              <a:spcBef>
                <a:spcPts val="0"/>
              </a:spcBef>
              <a:spcAft>
                <a:spcPts val="600"/>
              </a:spcAft>
            </a:pPr>
            <a:r>
              <a:rPr lang="en-US" sz="2000" dirty="0">
                <a:effectLst/>
                <a:ea typeface="PMingLiU" panose="02020500000000000000" pitchFamily="18" charset="-120"/>
              </a:rPr>
              <a:t>While staying in Mecca during the hajj season, Ma </a:t>
            </a:r>
            <a:r>
              <a:rPr lang="en-US" sz="2000" dirty="0" err="1">
                <a:effectLst/>
                <a:ea typeface="PMingLiU" panose="02020500000000000000" pitchFamily="18" charset="-120"/>
              </a:rPr>
              <a:t>Mingdao</a:t>
            </a:r>
            <a:r>
              <a:rPr lang="en-US" sz="2000" dirty="0">
                <a:effectLst/>
                <a:ea typeface="PMingLiU" panose="02020500000000000000" pitchFamily="18" charset="-120"/>
              </a:rPr>
              <a:t> met pilgrims from China who had come through different routes, some through Shanghai and others via India.  </a:t>
            </a:r>
          </a:p>
          <a:p>
            <a:pPr marL="228600" lvl="1" indent="0">
              <a:spcBef>
                <a:spcPts val="0"/>
              </a:spcBef>
              <a:spcAft>
                <a:spcPts val="600"/>
              </a:spcAft>
              <a:buNone/>
            </a:pPr>
            <a:r>
              <a:rPr lang="en-US" sz="2000" dirty="0">
                <a:ea typeface="PMingLiU" panose="02020500000000000000" pitchFamily="18" charset="-120"/>
              </a:rPr>
              <a:t>Source: </a:t>
            </a:r>
            <a:r>
              <a:rPr lang="en-US" sz="2000" dirty="0">
                <a:effectLst/>
                <a:ea typeface="PMingLiU" panose="02020500000000000000" pitchFamily="18" charset="-120"/>
                <a:cs typeface="Times New Roman" panose="02020603050405020304" pitchFamily="18" charset="0"/>
              </a:rPr>
              <a:t>Ma </a:t>
            </a:r>
            <a:r>
              <a:rPr lang="en-US" sz="2000" dirty="0" err="1">
                <a:effectLst/>
                <a:ea typeface="PMingLiU" panose="02020500000000000000" pitchFamily="18" charset="-120"/>
                <a:cs typeface="Times New Roman" panose="02020603050405020304" pitchFamily="18" charset="0"/>
              </a:rPr>
              <a:t>Mingdao</a:t>
            </a:r>
            <a:r>
              <a:rPr lang="en-US" sz="2000" dirty="0">
                <a:effectLst/>
                <a:ea typeface="PMingLiU" panose="02020500000000000000" pitchFamily="18" charset="-120"/>
                <a:cs typeface="Times New Roman" panose="02020603050405020304" pitchFamily="18" charset="0"/>
              </a:rPr>
              <a:t>, “Cong </a:t>
            </a:r>
            <a:r>
              <a:rPr lang="en-US" sz="2000" dirty="0" err="1">
                <a:effectLst/>
                <a:ea typeface="PMingLiU" panose="02020500000000000000" pitchFamily="18" charset="-120"/>
                <a:cs typeface="Times New Roman" panose="02020603050405020304" pitchFamily="18" charset="0"/>
              </a:rPr>
              <a:t>Yisidanbu</a:t>
            </a:r>
            <a:r>
              <a:rPr lang="en-US" sz="2000" dirty="0">
                <a:effectLst/>
                <a:ea typeface="PMingLiU" panose="02020500000000000000" pitchFamily="18" charset="-120"/>
                <a:cs typeface="Times New Roman" panose="02020603050405020304" pitchFamily="18" charset="0"/>
              </a:rPr>
              <a:t> Dao </a:t>
            </a:r>
            <a:r>
              <a:rPr lang="en-US" sz="2000" dirty="0" err="1">
                <a:effectLst/>
                <a:ea typeface="PMingLiU" panose="02020500000000000000" pitchFamily="18" charset="-120"/>
                <a:cs typeface="Times New Roman" panose="02020603050405020304" pitchFamily="18" charset="0"/>
              </a:rPr>
              <a:t>Maijia</a:t>
            </a:r>
            <a:r>
              <a:rPr lang="en-US" sz="2000" dirty="0">
                <a:effectLst/>
                <a:ea typeface="PMingLiU" panose="02020500000000000000" pitchFamily="18" charset="-120"/>
                <a:cs typeface="Times New Roman" panose="02020603050405020304" pitchFamily="18" charset="0"/>
              </a:rPr>
              <a:t> (</a:t>
            </a:r>
            <a:r>
              <a:rPr lang="zh-TW" sz="2000" dirty="0">
                <a:effectLst/>
                <a:ea typeface="PMingLiU" panose="02020500000000000000" pitchFamily="18" charset="-120"/>
                <a:cs typeface="Times New Roman" panose="02020603050405020304" pitchFamily="18" charset="0"/>
              </a:rPr>
              <a:t>從伊斯擔堡到麥加）</a:t>
            </a:r>
            <a:r>
              <a:rPr lang="en-US" sz="2000" dirty="0">
                <a:effectLst/>
                <a:ea typeface="PMingLiU" panose="02020500000000000000" pitchFamily="18" charset="-120"/>
                <a:cs typeface="Times New Roman" panose="02020603050405020304" pitchFamily="18" charset="0"/>
              </a:rPr>
              <a:t>,” </a:t>
            </a:r>
            <a:r>
              <a:rPr lang="en-US" sz="2000" i="1" dirty="0" err="1">
                <a:effectLst/>
                <a:ea typeface="PMingLiU" panose="02020500000000000000" pitchFamily="18" charset="-120"/>
                <a:cs typeface="Times New Roman" panose="02020603050405020304" pitchFamily="18" charset="0"/>
              </a:rPr>
              <a:t>Chenxi</a:t>
            </a:r>
            <a:r>
              <a:rPr lang="en-US" sz="2000" i="1" dirty="0">
                <a:effectLst/>
                <a:ea typeface="PMingLiU" panose="02020500000000000000" pitchFamily="18" charset="-120"/>
                <a:cs typeface="Times New Roman" panose="02020603050405020304" pitchFamily="18" charset="0"/>
              </a:rPr>
              <a:t> (</a:t>
            </a:r>
            <a:r>
              <a:rPr lang="zh-TW" sz="2000" i="1" dirty="0">
                <a:effectLst/>
                <a:ea typeface="PMingLiU" panose="02020500000000000000" pitchFamily="18" charset="-120"/>
                <a:cs typeface="Times New Roman" panose="02020603050405020304" pitchFamily="18" charset="0"/>
              </a:rPr>
              <a:t>晨熹</a:t>
            </a:r>
            <a:r>
              <a:rPr lang="en-US" sz="2000" i="1" dirty="0">
                <a:effectLst/>
                <a:ea typeface="PMingLiU" panose="02020500000000000000" pitchFamily="18" charset="-120"/>
                <a:cs typeface="Times New Roman" panose="02020603050405020304" pitchFamily="18" charset="0"/>
              </a:rPr>
              <a:t>)</a:t>
            </a:r>
            <a:r>
              <a:rPr lang="en-US" sz="2000" dirty="0">
                <a:effectLst/>
                <a:ea typeface="PMingLiU" panose="02020500000000000000" pitchFamily="18" charset="-120"/>
                <a:cs typeface="Times New Roman" panose="02020603050405020304" pitchFamily="18" charset="0"/>
              </a:rPr>
              <a:t> 2, no. 9, 10, 12 (1936)</a:t>
            </a:r>
            <a:endParaRPr lang="en-US" sz="2000" dirty="0"/>
          </a:p>
        </p:txBody>
      </p:sp>
    </p:spTree>
    <p:extLst>
      <p:ext uri="{BB962C8B-B14F-4D97-AF65-F5344CB8AC3E}">
        <p14:creationId xmlns:p14="http://schemas.microsoft.com/office/powerpoint/2010/main" val="847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7B034B-A405-491D-83B0-9DEFB332DB56}"/>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Topic Introduction </a:t>
            </a:r>
          </a:p>
        </p:txBody>
      </p:sp>
      <p:sp>
        <p:nvSpPr>
          <p:cNvPr id="18"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8D9E4D80-2F81-473D-9C2E-7D9F8C672372}"/>
              </a:ext>
            </a:extLst>
          </p:cNvPr>
          <p:cNvSpPr>
            <a:spLocks noGrp="1"/>
          </p:cNvSpPr>
          <p:nvPr>
            <p:ph idx="1"/>
          </p:nvPr>
        </p:nvSpPr>
        <p:spPr>
          <a:xfrm>
            <a:off x="1155548" y="2217343"/>
            <a:ext cx="9880893" cy="3959619"/>
          </a:xfrm>
        </p:spPr>
        <p:txBody>
          <a:bodyPr>
            <a:normAutofit/>
          </a:bodyPr>
          <a:lstStyle/>
          <a:p>
            <a:r>
              <a:rPr lang="en-US" sz="1700"/>
              <a:t>Emergence of </a:t>
            </a:r>
            <a:r>
              <a:rPr lang="en-US" sz="1700" b="1"/>
              <a:t>a new social group of Chinese Muslims </a:t>
            </a:r>
            <a:r>
              <a:rPr lang="en-US" sz="1700"/>
              <a:t>across dispersed places in </a:t>
            </a:r>
            <a:r>
              <a:rPr lang="en-US" sz="1700" b="1"/>
              <a:t>early-twentieth century, </a:t>
            </a:r>
            <a:r>
              <a:rPr lang="en-US" sz="1700"/>
              <a:t>post-imperial China — merchants, scholars, politicians, warlords, public writers — who </a:t>
            </a:r>
            <a:r>
              <a:rPr lang="en-US" sz="1700" b="1"/>
              <a:t>strengthened patronage and political ties with one another</a:t>
            </a:r>
            <a:r>
              <a:rPr lang="en-US" sz="1700"/>
              <a:t>, formulated </a:t>
            </a:r>
            <a:r>
              <a:rPr lang="en-US" sz="1700" b="1"/>
              <a:t>connections with leaders of Muslim societies across the Indian Ocean and the Arabian Peninsula</a:t>
            </a:r>
            <a:r>
              <a:rPr lang="en-US" sz="1700"/>
              <a:t>, and partook in </a:t>
            </a:r>
            <a:r>
              <a:rPr lang="en-US" sz="1700" b="1"/>
              <a:t>religious and cultural diplomacy </a:t>
            </a:r>
            <a:r>
              <a:rPr lang="en-US" sz="1700"/>
              <a:t>on the side of Republican China against imperial Japan during World War II by </a:t>
            </a:r>
            <a:r>
              <a:rPr lang="en-US" sz="1700" b="1"/>
              <a:t>utilizing the pilgrimage route to Mecca. </a:t>
            </a:r>
          </a:p>
          <a:p>
            <a:r>
              <a:rPr lang="en-US" sz="1700" b="1"/>
              <a:t>The Chinese Civil War (1946-1949)</a:t>
            </a:r>
            <a:r>
              <a:rPr lang="en-US" sz="1700"/>
              <a:t> and the victory of the Communist Party created more than 20 million international refugees; among them were </a:t>
            </a:r>
            <a:r>
              <a:rPr lang="en-US" sz="1700" b="1"/>
              <a:t>Chinese Muslim escapees, elites and commoners, who formed diaspora communities in dispersed places </a:t>
            </a:r>
            <a:r>
              <a:rPr lang="en-US" sz="1700"/>
              <a:t>including Taiwan, Burma and northern Thailand, and Malaysia and Singapore. </a:t>
            </a:r>
          </a:p>
          <a:p>
            <a:r>
              <a:rPr lang="en-US" sz="1700"/>
              <a:t>Remarkably, streams </a:t>
            </a:r>
            <a:r>
              <a:rPr lang="en-US" sz="1700" b="1"/>
              <a:t>of Chinese Muslim exiles flowed into Mecca throughout the 1940s and 1950s and formed a little-known Sino-Muslim diaspora community in the Hejaz </a:t>
            </a:r>
            <a:r>
              <a:rPr lang="en-US" sz="1700"/>
              <a:t>(western coasts of the Arabian Peninsula). With connections to mainland China severed during the Cold War, they </a:t>
            </a:r>
            <a:r>
              <a:rPr lang="en-US" sz="1700" b="1"/>
              <a:t>maintained relations with co-religionists in Taiwan, while becoming Saudi citizens and residents</a:t>
            </a:r>
            <a:r>
              <a:rPr lang="en-US" sz="1700"/>
              <a:t>. </a:t>
            </a:r>
          </a:p>
        </p:txBody>
      </p:sp>
    </p:spTree>
    <p:extLst>
      <p:ext uri="{BB962C8B-B14F-4D97-AF65-F5344CB8AC3E}">
        <p14:creationId xmlns:p14="http://schemas.microsoft.com/office/powerpoint/2010/main" val="1553839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D9B48-2CA6-423C-BC2F-AB9CD0D45B41}"/>
              </a:ext>
            </a:extLst>
          </p:cNvPr>
          <p:cNvSpPr>
            <a:spLocks noGrp="1"/>
          </p:cNvSpPr>
          <p:nvPr>
            <p:ph type="title"/>
          </p:nvPr>
        </p:nvSpPr>
        <p:spPr>
          <a:xfrm>
            <a:off x="384119" y="452118"/>
            <a:ext cx="12191990" cy="1386152"/>
          </a:xfrm>
        </p:spPr>
        <p:txBody>
          <a:bodyPr anchor="t">
            <a:noAutofit/>
          </a:bodyPr>
          <a:lstStyle/>
          <a:p>
            <a:r>
              <a:rPr lang="en-US" sz="3200" dirty="0">
                <a:solidFill>
                  <a:schemeClr val="bg1"/>
                </a:solidFill>
              </a:rPr>
              <a:t>Exiles and Escapees from ‘Xinjiang’ in the Hejaz – descriptions by the Chinese Islamic pilgrimage missions during World War II </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956F86-F3FA-4F95-96EA-B182F370E634}"/>
              </a:ext>
            </a:extLst>
          </p:cNvPr>
          <p:cNvSpPr>
            <a:spLocks noGrp="1"/>
          </p:cNvSpPr>
          <p:nvPr>
            <p:ph idx="1"/>
          </p:nvPr>
        </p:nvSpPr>
        <p:spPr>
          <a:xfrm>
            <a:off x="1155548" y="2033617"/>
            <a:ext cx="10126345" cy="4354304"/>
          </a:xfrm>
        </p:spPr>
        <p:txBody>
          <a:bodyPr>
            <a:normAutofit/>
          </a:bodyPr>
          <a:lstStyle/>
          <a:p>
            <a:pPr marL="0" marR="0" indent="0">
              <a:spcBef>
                <a:spcPts val="0"/>
              </a:spcBef>
              <a:spcAft>
                <a:spcPts val="0"/>
              </a:spcAft>
              <a:buNone/>
            </a:pPr>
            <a:r>
              <a:rPr lang="en-US" sz="1700" dirty="0">
                <a:effectLst/>
                <a:ea typeface="Calibri" panose="020F0502020204030204" pitchFamily="34" charset="0"/>
                <a:cs typeface="Malgun Gothic" panose="020B0503020000020004" pitchFamily="34" charset="-127"/>
              </a:rPr>
              <a:t>Report by the anti-Japanese Chinese Islamic delegation from Cairo to the Nationalist government (1939): </a:t>
            </a:r>
          </a:p>
          <a:p>
            <a:pPr marL="0" marR="0" indent="0">
              <a:spcBef>
                <a:spcPts val="0"/>
              </a:spcBef>
              <a:spcAft>
                <a:spcPts val="0"/>
              </a:spcAft>
              <a:buNone/>
            </a:pPr>
            <a:endParaRPr lang="en-US" sz="1700" dirty="0">
              <a:ea typeface="Calibri" panose="020F0502020204030204" pitchFamily="34" charset="0"/>
              <a:cs typeface="Malgun Gothic" panose="020B0503020000020004" pitchFamily="34" charset="-127"/>
            </a:endParaRPr>
          </a:p>
          <a:p>
            <a:pPr>
              <a:spcBef>
                <a:spcPts val="0"/>
              </a:spcBef>
            </a:pPr>
            <a:r>
              <a:rPr lang="en-US" sz="1700" dirty="0">
                <a:ea typeface="Calibri" panose="020F0502020204030204" pitchFamily="34" charset="0"/>
                <a:cs typeface="Malgun Gothic" panose="020B0503020000020004" pitchFamily="34" charset="-127"/>
              </a:rPr>
              <a:t>O</a:t>
            </a:r>
            <a:r>
              <a:rPr lang="en-US" sz="1700" dirty="0">
                <a:effectLst/>
                <a:ea typeface="Times New Roman" panose="02020603050405020304" pitchFamily="18" charset="0"/>
                <a:cs typeface="Malgun Gothic" panose="020B0503020000020004" pitchFamily="34" charset="-127"/>
              </a:rPr>
              <a:t>verseas Chinese (</a:t>
            </a:r>
            <a:r>
              <a:rPr lang="en-US" sz="1700" i="1" dirty="0">
                <a:effectLst/>
                <a:ea typeface="Times New Roman" panose="02020603050405020304" pitchFamily="18" charset="0"/>
                <a:cs typeface="Malgun Gothic" panose="020B0503020000020004" pitchFamily="34" charset="-127"/>
              </a:rPr>
              <a:t>Huaqiao</a:t>
            </a:r>
            <a:r>
              <a:rPr lang="en-US" sz="1700" i="1" dirty="0">
                <a:effectLst/>
                <a:ea typeface="Malgun Gothic" panose="020B0503020000020004" pitchFamily="34" charset="-127"/>
                <a:cs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華僑</a:t>
            </a:r>
            <a:r>
              <a:rPr lang="en-US" sz="1700" dirty="0">
                <a:effectLst/>
                <a:ea typeface="Times New Roman" panose="02020603050405020304" pitchFamily="18" charset="0"/>
                <a:cs typeface="Malgun Gothic" panose="020B0503020000020004" pitchFamily="34" charset="-127"/>
              </a:rPr>
              <a:t>) population </a:t>
            </a:r>
            <a:r>
              <a:rPr lang="en-US" sz="1700" dirty="0">
                <a:ea typeface="Times New Roman" panose="02020603050405020304" pitchFamily="18" charset="0"/>
                <a:cs typeface="Malgun Gothic" panose="020B0503020000020004" pitchFamily="34" charset="-127"/>
              </a:rPr>
              <a:t>numbering </a:t>
            </a:r>
            <a:r>
              <a:rPr lang="en-US" sz="1700" dirty="0">
                <a:effectLst/>
                <a:ea typeface="Times New Roman" panose="02020603050405020304" pitchFamily="18" charset="0"/>
                <a:cs typeface="Malgun Gothic" panose="020B0503020000020004" pitchFamily="34" charset="-127"/>
              </a:rPr>
              <a:t>around 2,000 were residing in the Hejaz Kingdom (</a:t>
            </a:r>
            <a:r>
              <a:rPr lang="en-US" sz="1700" i="1" dirty="0" err="1">
                <a:effectLst/>
                <a:ea typeface="Times New Roman" panose="02020603050405020304" pitchFamily="18" charset="0"/>
                <a:cs typeface="Malgun Gothic" panose="020B0503020000020004" pitchFamily="34" charset="-127"/>
              </a:rPr>
              <a:t>Hanzhi</a:t>
            </a:r>
            <a:r>
              <a:rPr lang="en-US" sz="1700" i="1" dirty="0">
                <a:effectLst/>
                <a:ea typeface="Times New Roman" panose="02020603050405020304" pitchFamily="18" charset="0"/>
                <a:cs typeface="Malgun Gothic" panose="020B0503020000020004" pitchFamily="34" charset="-127"/>
              </a:rPr>
              <a:t> </a:t>
            </a:r>
            <a:r>
              <a:rPr lang="en-US" sz="1700" i="1" dirty="0" err="1">
                <a:effectLst/>
                <a:ea typeface="Times New Roman" panose="02020603050405020304" pitchFamily="18" charset="0"/>
                <a:cs typeface="Malgun Gothic" panose="020B0503020000020004" pitchFamily="34" charset="-127"/>
              </a:rPr>
              <a:t>Wangguo</a:t>
            </a:r>
            <a:r>
              <a:rPr lang="en-US" sz="1700" i="1" dirty="0">
                <a:effectLst/>
                <a:ea typeface="Malgun Gothic" panose="020B0503020000020004" pitchFamily="34" charset="-127"/>
                <a:cs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漢志王國</a:t>
            </a:r>
            <a:r>
              <a:rPr lang="en-US" sz="1700" dirty="0">
                <a:effectLst/>
                <a:ea typeface="Times New Roman" panose="02020603050405020304" pitchFamily="18" charset="0"/>
                <a:cs typeface="Malgun Gothic" panose="020B0503020000020004" pitchFamily="34" charset="-127"/>
              </a:rPr>
              <a:t>). Most of them were Turkic Muslims (</a:t>
            </a:r>
            <a:r>
              <a:rPr lang="en-US" sz="1700" i="1" dirty="0" err="1">
                <a:effectLst/>
                <a:ea typeface="Times New Roman" panose="02020603050405020304" pitchFamily="18" charset="0"/>
                <a:cs typeface="Malgun Gothic" panose="020B0503020000020004" pitchFamily="34" charset="-127"/>
              </a:rPr>
              <a:t>chanhui</a:t>
            </a:r>
            <a:r>
              <a:rPr lang="en-US" sz="1700" dirty="0">
                <a:effectLst/>
                <a:ea typeface="Malgun Gothic" panose="020B0503020000020004" pitchFamily="34" charset="-127"/>
                <a:cs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纏回</a:t>
            </a:r>
            <a:r>
              <a:rPr lang="en-US" sz="1700" dirty="0">
                <a:effectLst/>
                <a:ea typeface="Times New Roman" panose="02020603050405020304" pitchFamily="18" charset="0"/>
                <a:cs typeface="Malgun Gothic" panose="020B0503020000020004" pitchFamily="34" charset="-127"/>
              </a:rPr>
              <a:t>) from Xinjiang who “could not bear the regional government’s oppression and were getting by with difficulty in the sacred lands.”  There were also a small number of people from Yunnan, Gansu, Ningxia, and Sichuan Provinces who had come to the region for commerce and pursuit of knowledge. The pilgrim settlers were not receiving treatment equal to that towards diaspora</a:t>
            </a:r>
            <a:r>
              <a:rPr lang="en-US" sz="1700" dirty="0">
                <a:effectLst/>
                <a:ea typeface="Malgun Gothic" panose="020B0503020000020004" pitchFamily="34" charset="-127"/>
                <a:cs typeface="Malgun Gothic" panose="020B0503020000020004" pitchFamily="34" charset="-127"/>
              </a:rPr>
              <a:t> </a:t>
            </a:r>
            <a:r>
              <a:rPr lang="en-US" sz="1700" dirty="0">
                <a:effectLst/>
                <a:ea typeface="Times New Roman" panose="02020603050405020304" pitchFamily="18" charset="0"/>
                <a:cs typeface="Malgun Gothic" panose="020B0503020000020004" pitchFamily="34" charset="-127"/>
              </a:rPr>
              <a:t>subjects (</a:t>
            </a:r>
            <a:r>
              <a:rPr lang="en-US" sz="1700" i="1" dirty="0" err="1">
                <a:effectLst/>
                <a:ea typeface="Times New Roman" panose="02020603050405020304" pitchFamily="18" charset="0"/>
                <a:cs typeface="Malgun Gothic" panose="020B0503020000020004" pitchFamily="34" charset="-127"/>
              </a:rPr>
              <a:t>qiaomin</a:t>
            </a:r>
            <a:r>
              <a:rPr lang="en-US" sz="1700" i="1" dirty="0">
                <a:effectLst/>
                <a:ea typeface="Malgun Gothic" panose="020B0503020000020004" pitchFamily="34" charset="-127"/>
                <a:cs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僑民</a:t>
            </a:r>
            <a:r>
              <a:rPr lang="en-US" sz="1700" dirty="0">
                <a:effectLst/>
                <a:ea typeface="Times New Roman" panose="02020603050405020304" pitchFamily="18" charset="0"/>
                <a:cs typeface="Malgun Gothic" panose="020B0503020000020004" pitchFamily="34" charset="-127"/>
              </a:rPr>
              <a:t>) from other countries, due to the absence of a Chinese diplomatic body in the Hejaz. Problems such as passport issues were making them become citizens of the Hejaz (</a:t>
            </a:r>
            <a:r>
              <a:rPr lang="en-US" sz="1700" i="1" dirty="0" err="1">
                <a:effectLst/>
                <a:ea typeface="Times New Roman" panose="02020603050405020304" pitchFamily="18" charset="0"/>
                <a:cs typeface="Malgun Gothic" panose="020B0503020000020004" pitchFamily="34" charset="-127"/>
              </a:rPr>
              <a:t>ru</a:t>
            </a:r>
            <a:r>
              <a:rPr lang="en-US" sz="1700" i="1" dirty="0">
                <a:effectLst/>
                <a:ea typeface="Times New Roman" panose="02020603050405020304" pitchFamily="18" charset="0"/>
                <a:cs typeface="Malgun Gothic" panose="020B0503020000020004" pitchFamily="34" charset="-127"/>
              </a:rPr>
              <a:t> </a:t>
            </a:r>
            <a:r>
              <a:rPr lang="en-US" sz="1700" i="1" dirty="0" err="1">
                <a:effectLst/>
                <a:ea typeface="Times New Roman" panose="02020603050405020304" pitchFamily="18" charset="0"/>
                <a:cs typeface="Malgun Gothic" panose="020B0503020000020004" pitchFamily="34" charset="-127"/>
              </a:rPr>
              <a:t>hanzhi</a:t>
            </a:r>
            <a:r>
              <a:rPr lang="en-US" sz="1700" i="1" dirty="0">
                <a:effectLst/>
                <a:ea typeface="Times New Roman" panose="02020603050405020304" pitchFamily="18" charset="0"/>
                <a:cs typeface="Malgun Gothic" panose="020B0503020000020004" pitchFamily="34" charset="-127"/>
              </a:rPr>
              <a:t> </a:t>
            </a:r>
            <a:r>
              <a:rPr lang="en-US" sz="1700" i="1" dirty="0" err="1">
                <a:effectLst/>
                <a:ea typeface="Times New Roman" panose="02020603050405020304" pitchFamily="18" charset="0"/>
                <a:cs typeface="Malgun Gothic" panose="020B0503020000020004" pitchFamily="34" charset="-127"/>
              </a:rPr>
              <a:t>guoji</a:t>
            </a:r>
            <a:r>
              <a:rPr lang="en-US" sz="1700" i="1" dirty="0">
                <a:effectLst/>
                <a:ea typeface="Malgun Gothic" panose="020B0503020000020004" pitchFamily="34" charset="-127"/>
                <a:cs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入漢志國籍</a:t>
            </a:r>
            <a:r>
              <a:rPr lang="en-US" sz="1700" dirty="0">
                <a:effectLst/>
                <a:ea typeface="Times New Roman" panose="02020603050405020304" pitchFamily="18" charset="0"/>
                <a:cs typeface="Malgun Gothic" panose="020B0503020000020004" pitchFamily="34" charset="-127"/>
              </a:rPr>
              <a:t>) without a choice.</a:t>
            </a:r>
            <a:endParaRPr lang="en-US" sz="1700" dirty="0">
              <a:effectLst/>
              <a:ea typeface="Malgun Gothic" panose="020B0503020000020004" pitchFamily="34" charset="-127"/>
            </a:endParaRPr>
          </a:p>
          <a:p>
            <a:pPr>
              <a:spcBef>
                <a:spcPts val="0"/>
              </a:spcBef>
            </a:pPr>
            <a:r>
              <a:rPr lang="en-US" sz="1700" dirty="0">
                <a:effectLst/>
                <a:ea typeface="Times New Roman" panose="02020603050405020304" pitchFamily="18" charset="0"/>
              </a:rPr>
              <a:t>Those who had occupied relatively high positions back in Xinjiang fell to the status of “petty peddlers and carriers,” or were making a living as teachers. If the government does not provide relief for those wandering (</a:t>
            </a:r>
            <a:r>
              <a:rPr lang="en-US" sz="1700" i="1" dirty="0" err="1">
                <a:effectLst/>
                <a:ea typeface="Times New Roman" panose="02020603050405020304" pitchFamily="18" charset="0"/>
              </a:rPr>
              <a:t>liuli</a:t>
            </a:r>
            <a:r>
              <a:rPr lang="en-US" sz="1700" i="1" dirty="0">
                <a:effectLst/>
                <a:ea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流離</a:t>
            </a:r>
            <a:r>
              <a:rPr lang="en-US" sz="1700" dirty="0">
                <a:effectLst/>
                <a:ea typeface="Times New Roman" panose="02020603050405020304" pitchFamily="18" charset="0"/>
              </a:rPr>
              <a:t>), it would be difficult to “prevent them from being utilized as propaganda tools for the enemy.” </a:t>
            </a:r>
            <a:endParaRPr lang="en-US" sz="1700" dirty="0">
              <a:effectLst/>
              <a:ea typeface="Times New Roman" panose="02020603050405020304" pitchFamily="18" charset="0"/>
              <a:cs typeface="Malgun Gothic" panose="020B0503020000020004" pitchFamily="34" charset="-127"/>
            </a:endParaRPr>
          </a:p>
          <a:p>
            <a:r>
              <a:rPr lang="en-US" sz="1700" dirty="0">
                <a:effectLst/>
                <a:ea typeface="Times New Roman" panose="02020603050405020304" pitchFamily="18" charset="0"/>
                <a:cs typeface="Malgun Gothic" panose="020B0503020000020004" pitchFamily="34" charset="-127"/>
              </a:rPr>
              <a:t>A merchant from Xinjiang named “Habib Allah” had initially opened a store in Mecca and was selling “national products” (</a:t>
            </a:r>
            <a:r>
              <a:rPr lang="en-US" sz="1700" i="1" dirty="0" err="1">
                <a:effectLst/>
                <a:ea typeface="Times New Roman" panose="02020603050405020304" pitchFamily="18" charset="0"/>
                <a:cs typeface="Malgun Gothic" panose="020B0503020000020004" pitchFamily="34" charset="-127"/>
              </a:rPr>
              <a:t>guohuo</a:t>
            </a:r>
            <a:r>
              <a:rPr lang="en-US" sz="1700" dirty="0">
                <a:effectLst/>
                <a:ea typeface="Malgun Gothic" panose="020B0503020000020004" pitchFamily="34" charset="-127"/>
                <a:cs typeface="Malgun Gothic" panose="020B0503020000020004" pitchFamily="34" charset="-127"/>
              </a:rPr>
              <a:t> </a:t>
            </a:r>
            <a:r>
              <a:rPr lang="zh-TW" sz="1700" dirty="0">
                <a:effectLst/>
                <a:ea typeface="Malgun Gothic" panose="020B0503020000020004" pitchFamily="34" charset="-127"/>
                <a:cs typeface="Times New Roman" panose="02020603050405020304" pitchFamily="18" charset="0"/>
              </a:rPr>
              <a:t>國貨</a:t>
            </a:r>
            <a:r>
              <a:rPr lang="en-US" sz="1700" dirty="0">
                <a:effectLst/>
                <a:ea typeface="Times New Roman" panose="02020603050405020304" pitchFamily="18" charset="0"/>
                <a:cs typeface="Malgun Gothic" panose="020B0503020000020004" pitchFamily="34" charset="-127"/>
              </a:rPr>
              <a:t>). Following the Japanese occupation of Shanghai, Habib Allah had no choice but to turn to selling the Japanese products.</a:t>
            </a:r>
          </a:p>
          <a:p>
            <a:endParaRPr lang="en-US" sz="1700" dirty="0">
              <a:effectLst/>
              <a:latin typeface="Times New Roman" panose="02020603050405020304" pitchFamily="18" charset="0"/>
              <a:ea typeface="Times New Roman" panose="02020603050405020304" pitchFamily="18" charset="0"/>
              <a:cs typeface="Malgun Gothic" panose="020B0503020000020004" pitchFamily="34" charset="-127"/>
            </a:endParaRPr>
          </a:p>
          <a:p>
            <a:endParaRPr lang="en-US" sz="1700" dirty="0">
              <a:effectLst/>
              <a:latin typeface="Malgun Gothic" panose="020B0503020000020004" pitchFamily="34" charset="-127"/>
              <a:ea typeface="Malgun Gothic" panose="020B0503020000020004" pitchFamily="34" charset="-127"/>
              <a:cs typeface="Malgun Gothic" panose="020B0503020000020004" pitchFamily="34" charset="-127"/>
            </a:endParaRPr>
          </a:p>
          <a:p>
            <a:endParaRPr lang="en-US" sz="1700" dirty="0"/>
          </a:p>
        </p:txBody>
      </p:sp>
    </p:spTree>
    <p:extLst>
      <p:ext uri="{BB962C8B-B14F-4D97-AF65-F5344CB8AC3E}">
        <p14:creationId xmlns:p14="http://schemas.microsoft.com/office/powerpoint/2010/main" val="71922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9D3A018-F4FA-40E3-8F7C-B914A838C576}"/>
              </a:ext>
            </a:extLst>
          </p:cNvPr>
          <p:cNvPicPr>
            <a:picLocks noChangeAspect="1"/>
          </p:cNvPicPr>
          <p:nvPr/>
        </p:nvPicPr>
        <p:blipFill rotWithShape="1">
          <a:blip r:embed="rId2">
            <a:extLst>
              <a:ext uri="{28A0092B-C50C-407E-A947-70E740481C1C}">
                <a14:useLocalDpi xmlns:a14="http://schemas.microsoft.com/office/drawing/2010/main" val="0"/>
              </a:ext>
            </a:extLst>
          </a:blip>
          <a:srcRect l="4664" r="9022" b="-2"/>
          <a:stretch/>
        </p:blipFill>
        <p:spPr>
          <a:xfrm>
            <a:off x="75455" y="0"/>
            <a:ext cx="4298117" cy="419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4F3AE33-024E-4854-8D10-8D2510A75ACA}"/>
              </a:ext>
            </a:extLst>
          </p:cNvPr>
          <p:cNvPicPr>
            <a:picLocks noChangeAspect="1"/>
          </p:cNvPicPr>
          <p:nvPr/>
        </p:nvPicPr>
        <p:blipFill rotWithShape="1">
          <a:blip r:embed="rId3">
            <a:extLst>
              <a:ext uri="{28A0092B-C50C-407E-A947-70E740481C1C}">
                <a14:useLocalDpi xmlns:a14="http://schemas.microsoft.com/office/drawing/2010/main" val="0"/>
              </a:ext>
            </a:extLst>
          </a:blip>
          <a:srcRect r="9799"/>
          <a:stretch/>
        </p:blipFill>
        <p:spPr>
          <a:xfrm>
            <a:off x="4411873" y="0"/>
            <a:ext cx="4044983" cy="4204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picture containing text&#10;&#10;Description automatically generated">
            <a:extLst>
              <a:ext uri="{FF2B5EF4-FFF2-40B4-BE49-F238E27FC236}">
                <a16:creationId xmlns:a16="http://schemas.microsoft.com/office/drawing/2014/main" id="{8E6EF466-15A2-4537-8E03-F91762935D81}"/>
              </a:ext>
            </a:extLst>
          </p:cNvPr>
          <p:cNvPicPr>
            <a:picLocks noChangeAspect="1"/>
          </p:cNvPicPr>
          <p:nvPr/>
        </p:nvPicPr>
        <p:blipFill rotWithShape="1">
          <a:blip r:embed="rId4">
            <a:extLst>
              <a:ext uri="{28A0092B-C50C-407E-A947-70E740481C1C}">
                <a14:useLocalDpi xmlns:a14="http://schemas.microsoft.com/office/drawing/2010/main" val="0"/>
              </a:ext>
            </a:extLst>
          </a:blip>
          <a:srcRect r="-4" b="4642"/>
          <a:stretch/>
        </p:blipFill>
        <p:spPr>
          <a:xfrm>
            <a:off x="8529920" y="-1"/>
            <a:ext cx="3586624" cy="419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69BF858-2D2E-43D2-A55F-E136138AF686}"/>
              </a:ext>
            </a:extLst>
          </p:cNvPr>
          <p:cNvSpPr>
            <a:spLocks noGrp="1"/>
          </p:cNvSpPr>
          <p:nvPr>
            <p:ph type="title"/>
          </p:nvPr>
        </p:nvSpPr>
        <p:spPr>
          <a:xfrm>
            <a:off x="92421" y="4243465"/>
            <a:ext cx="8364435" cy="434998"/>
          </a:xfrm>
        </p:spPr>
        <p:txBody>
          <a:bodyPr anchor="t">
            <a:noAutofit/>
          </a:bodyPr>
          <a:lstStyle/>
          <a:p>
            <a:r>
              <a:rPr lang="en-US" sz="2400" b="1" dirty="0"/>
              <a:t>Waves of post-World War II  Escapees</a:t>
            </a:r>
            <a:br>
              <a:rPr lang="en-US" sz="2400" b="1" dirty="0"/>
            </a:br>
            <a:endParaRPr lang="en-US" sz="2400" b="1" dirty="0"/>
          </a:p>
        </p:txBody>
      </p:sp>
      <p:sp>
        <p:nvSpPr>
          <p:cNvPr id="65" name="Content Placeholder 64">
            <a:extLst>
              <a:ext uri="{FF2B5EF4-FFF2-40B4-BE49-F238E27FC236}">
                <a16:creationId xmlns:a16="http://schemas.microsoft.com/office/drawing/2014/main" id="{18ABCD15-B9A6-4CDF-82AD-C1F05A9F05BF}"/>
              </a:ext>
            </a:extLst>
          </p:cNvPr>
          <p:cNvSpPr>
            <a:spLocks noGrp="1"/>
          </p:cNvSpPr>
          <p:nvPr>
            <p:ph idx="1"/>
          </p:nvPr>
        </p:nvSpPr>
        <p:spPr>
          <a:xfrm>
            <a:off x="292861" y="50347"/>
            <a:ext cx="3829195" cy="772613"/>
          </a:xfrm>
        </p:spPr>
        <p:txBody>
          <a:bodyPr>
            <a:normAutofit lnSpcReduction="10000"/>
          </a:bodyPr>
          <a:lstStyle/>
          <a:p>
            <a:pPr marL="0" indent="0">
              <a:spcBef>
                <a:spcPts val="0"/>
              </a:spcBef>
              <a:spcAft>
                <a:spcPts val="600"/>
              </a:spcAft>
              <a:buNone/>
            </a:pPr>
            <a:r>
              <a:rPr lang="en-US" sz="1700" dirty="0">
                <a:solidFill>
                  <a:schemeClr val="bg1"/>
                </a:solidFill>
              </a:rPr>
              <a:t>May 9, 1949 </a:t>
            </a:r>
          </a:p>
          <a:p>
            <a:pPr marL="0" indent="0">
              <a:spcBef>
                <a:spcPts val="0"/>
              </a:spcBef>
              <a:spcAft>
                <a:spcPts val="600"/>
              </a:spcAft>
              <a:buNone/>
            </a:pPr>
            <a:r>
              <a:rPr lang="en-US" sz="1500" dirty="0">
                <a:solidFill>
                  <a:schemeClr val="bg1"/>
                </a:solidFill>
              </a:rPr>
              <a:t>Source: Felix Smith, </a:t>
            </a:r>
            <a:r>
              <a:rPr lang="en-US" sz="1500" i="1" dirty="0">
                <a:solidFill>
                  <a:schemeClr val="bg1"/>
                </a:solidFill>
              </a:rPr>
              <a:t>China Pilot: Flying for Chennault </a:t>
            </a:r>
            <a:r>
              <a:rPr lang="en-US" sz="1500" dirty="0">
                <a:solidFill>
                  <a:schemeClr val="bg1"/>
                </a:solidFill>
              </a:rPr>
              <a:t>(1995), p.144)</a:t>
            </a:r>
          </a:p>
        </p:txBody>
      </p:sp>
      <p:sp>
        <p:nvSpPr>
          <p:cNvPr id="3" name="TextBox 2">
            <a:extLst>
              <a:ext uri="{FF2B5EF4-FFF2-40B4-BE49-F238E27FC236}">
                <a16:creationId xmlns:a16="http://schemas.microsoft.com/office/drawing/2014/main" id="{001F7D0D-ACDF-4921-BD71-FEE4B0E52116}"/>
              </a:ext>
            </a:extLst>
          </p:cNvPr>
          <p:cNvSpPr txBox="1"/>
          <p:nvPr/>
        </p:nvSpPr>
        <p:spPr>
          <a:xfrm>
            <a:off x="4450173" y="-28866"/>
            <a:ext cx="4041447" cy="646331"/>
          </a:xfrm>
          <a:prstGeom prst="rect">
            <a:avLst/>
          </a:prstGeom>
          <a:noFill/>
        </p:spPr>
        <p:txBody>
          <a:bodyPr wrap="square" rtlCol="0">
            <a:spAutoFit/>
          </a:bodyPr>
          <a:lstStyle/>
          <a:p>
            <a:r>
              <a:rPr lang="en-US">
                <a:solidFill>
                  <a:schemeClr val="bg1"/>
                </a:solidFill>
              </a:rPr>
              <a:t>Source: Ma Bufang residence  </a:t>
            </a:r>
          </a:p>
          <a:p>
            <a:r>
              <a:rPr lang="en-US">
                <a:solidFill>
                  <a:schemeClr val="bg1"/>
                </a:solidFill>
              </a:rPr>
              <a:t>(Xining, Qinghai) </a:t>
            </a:r>
            <a:endParaRPr lang="en-US" dirty="0">
              <a:solidFill>
                <a:schemeClr val="bg1"/>
              </a:solidFill>
            </a:endParaRPr>
          </a:p>
        </p:txBody>
      </p:sp>
      <p:sp>
        <p:nvSpPr>
          <p:cNvPr id="4" name="TextBox 3">
            <a:extLst>
              <a:ext uri="{FF2B5EF4-FFF2-40B4-BE49-F238E27FC236}">
                <a16:creationId xmlns:a16="http://schemas.microsoft.com/office/drawing/2014/main" id="{674642D5-E139-4A3F-A7C7-33289A6854B6}"/>
              </a:ext>
            </a:extLst>
          </p:cNvPr>
          <p:cNvSpPr txBox="1"/>
          <p:nvPr/>
        </p:nvSpPr>
        <p:spPr>
          <a:xfrm>
            <a:off x="75455" y="4639806"/>
            <a:ext cx="1177818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Relocation of Hussein Ma </a:t>
            </a:r>
            <a:r>
              <a:rPr lang="en-US" dirty="0" err="1"/>
              <a:t>Bufang</a:t>
            </a:r>
            <a:r>
              <a:rPr lang="en-US" dirty="0"/>
              <a:t>, former warlord and governor of Qinghai Province, to Mecca with two to three hundred of his close familial and political associates; airlifted by Civil Air Transport (CAT), founded by a retired U.S. military aviator Claire Chennault </a:t>
            </a:r>
          </a:p>
          <a:p>
            <a:pPr marL="285750" indent="-285750">
              <a:buFont typeface="Arial" panose="020B0604020202020204" pitchFamily="34" charset="0"/>
              <a:buChar char="•"/>
            </a:pPr>
            <a:r>
              <a:rPr lang="en-US" dirty="0"/>
              <a:t>Sojourn of Ma </a:t>
            </a:r>
            <a:r>
              <a:rPr lang="en-US" dirty="0" err="1"/>
              <a:t>Bufang</a:t>
            </a:r>
            <a:r>
              <a:rPr lang="en-US" dirty="0"/>
              <a:t> clan in Cairo for seven years (1949-1956); their return to Mecca following the rise of Jamal Abdul Nasser in Egypt and its recognition of the People’s Republic of China. Dispersal of the extended family to </a:t>
            </a:r>
            <a:r>
              <a:rPr lang="en-US" dirty="0" err="1"/>
              <a:t>Ta’if</a:t>
            </a:r>
            <a:r>
              <a:rPr lang="en-US" dirty="0"/>
              <a:t> and Jeddah</a:t>
            </a:r>
          </a:p>
          <a:p>
            <a:pPr marL="285750" indent="-285750">
              <a:buFont typeface="Arial" panose="020B0604020202020204" pitchFamily="34" charset="0"/>
              <a:buChar char="•"/>
            </a:pPr>
            <a:r>
              <a:rPr lang="en-US" dirty="0"/>
              <a:t>Streams of refugees from Gansu and Qinghai to Mecca through the 1950s escaping from anti-rightist collectivization campaigns; utilizing the old overland routes via Tibet, </a:t>
            </a:r>
            <a:r>
              <a:rPr lang="en-US" dirty="0" err="1"/>
              <a:t>Kalimpong</a:t>
            </a:r>
            <a:r>
              <a:rPr lang="en-US" dirty="0"/>
              <a:t>, and Calcutta, onward to Bombay (Mumbai) and Jeddah</a:t>
            </a:r>
          </a:p>
        </p:txBody>
      </p:sp>
      <p:sp>
        <p:nvSpPr>
          <p:cNvPr id="6" name="TextBox 5">
            <a:extLst>
              <a:ext uri="{FF2B5EF4-FFF2-40B4-BE49-F238E27FC236}">
                <a16:creationId xmlns:a16="http://schemas.microsoft.com/office/drawing/2014/main" id="{0D2BCDAA-15B4-48B4-AA95-CB70A73D85D2}"/>
              </a:ext>
            </a:extLst>
          </p:cNvPr>
          <p:cNvSpPr txBox="1"/>
          <p:nvPr/>
        </p:nvSpPr>
        <p:spPr>
          <a:xfrm>
            <a:off x="4584176" y="2905780"/>
            <a:ext cx="3091295" cy="523220"/>
          </a:xfrm>
          <a:prstGeom prst="rect">
            <a:avLst/>
          </a:prstGeom>
          <a:noFill/>
        </p:spPr>
        <p:txBody>
          <a:bodyPr wrap="none" rtlCol="0">
            <a:spAutoFit/>
          </a:bodyPr>
          <a:lstStyle/>
          <a:p>
            <a:r>
              <a:rPr lang="en-US" sz="1400" b="1" dirty="0">
                <a:solidFill>
                  <a:schemeClr val="bg1"/>
                </a:solidFill>
              </a:rPr>
              <a:t>“American military Flying Tigers leader </a:t>
            </a:r>
          </a:p>
          <a:p>
            <a:r>
              <a:rPr lang="en-US" sz="1400" b="1" dirty="0">
                <a:solidFill>
                  <a:schemeClr val="bg1"/>
                </a:solidFill>
              </a:rPr>
              <a:t>Chennault with the locals”</a:t>
            </a:r>
          </a:p>
        </p:txBody>
      </p:sp>
      <p:sp>
        <p:nvSpPr>
          <p:cNvPr id="8" name="TextBox 7">
            <a:extLst>
              <a:ext uri="{FF2B5EF4-FFF2-40B4-BE49-F238E27FC236}">
                <a16:creationId xmlns:a16="http://schemas.microsoft.com/office/drawing/2014/main" id="{2ECB4090-1F6D-4A6B-AB2E-605DC807A08A}"/>
              </a:ext>
            </a:extLst>
          </p:cNvPr>
          <p:cNvSpPr txBox="1"/>
          <p:nvPr/>
        </p:nvSpPr>
        <p:spPr>
          <a:xfrm>
            <a:off x="8629159" y="2806245"/>
            <a:ext cx="3235888" cy="523220"/>
          </a:xfrm>
          <a:prstGeom prst="rect">
            <a:avLst/>
          </a:prstGeom>
          <a:noFill/>
        </p:spPr>
        <p:txBody>
          <a:bodyPr wrap="square" rtlCol="0">
            <a:spAutoFit/>
          </a:bodyPr>
          <a:lstStyle/>
          <a:p>
            <a:r>
              <a:rPr lang="en-US" sz="1400" b="1" dirty="0">
                <a:solidFill>
                  <a:schemeClr val="bg1"/>
                </a:solidFill>
              </a:rPr>
              <a:t>“American military airplane boarded by Ma </a:t>
            </a:r>
            <a:r>
              <a:rPr lang="en-US" sz="1400" b="1" dirty="0" err="1">
                <a:solidFill>
                  <a:schemeClr val="bg1"/>
                </a:solidFill>
              </a:rPr>
              <a:t>Bufang</a:t>
            </a:r>
            <a:r>
              <a:rPr lang="en-US" sz="1400" b="1" dirty="0">
                <a:solidFill>
                  <a:schemeClr val="bg1"/>
                </a:solidFill>
              </a:rPr>
              <a:t> when he left Xining”</a:t>
            </a:r>
          </a:p>
        </p:txBody>
      </p:sp>
    </p:spTree>
    <p:extLst>
      <p:ext uri="{BB962C8B-B14F-4D97-AF65-F5344CB8AC3E}">
        <p14:creationId xmlns:p14="http://schemas.microsoft.com/office/powerpoint/2010/main" val="2928753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67FFFB-E82D-4E35-95B9-2AF50A8ABA07}"/>
              </a:ext>
            </a:extLst>
          </p:cNvPr>
          <p:cNvSpPr>
            <a:spLocks noGrp="1"/>
          </p:cNvSpPr>
          <p:nvPr>
            <p:ph type="title"/>
          </p:nvPr>
        </p:nvSpPr>
        <p:spPr>
          <a:xfrm>
            <a:off x="1156851" y="637762"/>
            <a:ext cx="9888496" cy="900131"/>
          </a:xfrm>
        </p:spPr>
        <p:txBody>
          <a:bodyPr anchor="t">
            <a:normAutofit/>
          </a:bodyPr>
          <a:lstStyle/>
          <a:p>
            <a:r>
              <a:rPr lang="en-US" sz="2800">
                <a:solidFill>
                  <a:schemeClr val="bg1"/>
                </a:solidFill>
              </a:rPr>
              <a:t>Estimates of the ‘overseas Chinese’ community in Saudi Arabia (1961) </a:t>
            </a:r>
          </a:p>
        </p:txBody>
      </p:sp>
      <p:sp>
        <p:nvSpPr>
          <p:cNvPr id="6"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604341-CF3B-4569-B2F3-2657C6DEF8F0}"/>
              </a:ext>
            </a:extLst>
          </p:cNvPr>
          <p:cNvSpPr>
            <a:spLocks noGrp="1"/>
          </p:cNvSpPr>
          <p:nvPr>
            <p:ph idx="1"/>
          </p:nvPr>
        </p:nvSpPr>
        <p:spPr>
          <a:xfrm>
            <a:off x="1155548" y="2217343"/>
            <a:ext cx="9880893" cy="3959619"/>
          </a:xfrm>
        </p:spPr>
        <p:txBody>
          <a:bodyPr>
            <a:normAutofit/>
          </a:bodyPr>
          <a:lstStyle/>
          <a:p>
            <a:r>
              <a:rPr lang="en-US" sz="2000" dirty="0">
                <a:ea typeface="Malgun Gothic" panose="020B0503020000020004" pitchFamily="34" charset="-127"/>
              </a:rPr>
              <a:t>Survey by the Embassy of the Republic of China on “overseas Chinese” populations in Saudi Arabia (1961) </a:t>
            </a:r>
          </a:p>
          <a:p>
            <a:r>
              <a:rPr lang="en-US" sz="2000" dirty="0">
                <a:effectLst/>
                <a:ea typeface="Malgun Gothic" panose="020B0503020000020004" pitchFamily="34" charset="-127"/>
              </a:rPr>
              <a:t>Compilation of information on places of origin (</a:t>
            </a:r>
            <a:r>
              <a:rPr lang="en-US" sz="2000" i="1">
                <a:effectLst/>
                <a:ea typeface="Malgun Gothic" panose="020B0503020000020004" pitchFamily="34" charset="-127"/>
              </a:rPr>
              <a:t>jiguan</a:t>
            </a:r>
            <a:r>
              <a:rPr lang="en-US" sz="2000" i="1" dirty="0">
                <a:effectLst/>
                <a:ea typeface="Malgun Gothic" panose="020B0503020000020004" pitchFamily="34" charset="-127"/>
              </a:rPr>
              <a:t> </a:t>
            </a:r>
            <a:r>
              <a:rPr lang="zh-TW" sz="2000" dirty="0">
                <a:effectLst/>
                <a:ea typeface="Malgun Gothic" panose="020B0503020000020004" pitchFamily="34" charset="-127"/>
                <a:cs typeface="Times New Roman" panose="02020603050405020304" pitchFamily="18" charset="0"/>
              </a:rPr>
              <a:t>籍貫</a:t>
            </a:r>
            <a:r>
              <a:rPr lang="en-US" altLang="zh-TW" sz="2000" dirty="0">
                <a:effectLst/>
                <a:ea typeface="Malgun Gothic" panose="020B0503020000020004" pitchFamily="34" charset="-127"/>
                <a:cs typeface="Times New Roman" panose="02020603050405020304" pitchFamily="18" charset="0"/>
              </a:rPr>
              <a:t>), age and citizenship status</a:t>
            </a:r>
          </a:p>
          <a:p>
            <a:r>
              <a:rPr lang="en-US" sz="2000" dirty="0">
                <a:ea typeface="Malgun Gothic" panose="020B0503020000020004" pitchFamily="34" charset="-127"/>
                <a:cs typeface="Times New Roman" panose="02020603050405020304" pitchFamily="18" charset="0"/>
              </a:rPr>
              <a:t>271 persons surveyed: 243 from Gansu; 77 from Qinghai; 35 from Tibet; 12 from Ningxia; 9 from Yunnan; 5 from Sichuan; 2 from Xinjiang; 1 from Hong Kong </a:t>
            </a:r>
          </a:p>
          <a:p>
            <a:r>
              <a:rPr lang="en-US" sz="2000" dirty="0">
                <a:effectLst/>
                <a:ea typeface="Malgun Gothic" panose="020B0503020000020004" pitchFamily="34" charset="-127"/>
              </a:rPr>
              <a:t>Inclusion of 10 women from “Arabia” (A-la-</a:t>
            </a:r>
            <a:r>
              <a:rPr lang="en-US" sz="2000">
                <a:effectLst/>
                <a:ea typeface="Malgun Gothic" panose="020B0503020000020004" pitchFamily="34" charset="-127"/>
              </a:rPr>
              <a:t>bo</a:t>
            </a:r>
            <a:r>
              <a:rPr lang="en-US" sz="2000" dirty="0">
                <a:effectLst/>
                <a:ea typeface="Malgun Gothic" panose="020B0503020000020004" pitchFamily="34" charset="-127"/>
              </a:rPr>
              <a:t>) </a:t>
            </a:r>
          </a:p>
          <a:p>
            <a:r>
              <a:rPr lang="en-US" sz="2000" dirty="0">
                <a:effectLst/>
                <a:ea typeface="Malgun Gothic" panose="020B0503020000020004" pitchFamily="34" charset="-127"/>
              </a:rPr>
              <a:t>109 had acquired Saudi citizenship; 173 with permanent resident status; 110 had neither citizenship nor residency (most of whom were from Tibet, Sichuan, and Gansu)</a:t>
            </a:r>
          </a:p>
          <a:p>
            <a:r>
              <a:rPr lang="en-US" sz="2000" dirty="0">
                <a:ea typeface="Malgun Gothic" panose="020B0503020000020004" pitchFamily="34" charset="-127"/>
              </a:rPr>
              <a:t>Names: combination of Chinese surnames </a:t>
            </a:r>
            <a:r>
              <a:rPr lang="en-US" sz="2000" dirty="0">
                <a:effectLst/>
                <a:ea typeface="Malgun Gothic" panose="020B0503020000020004" pitchFamily="34" charset="-127"/>
              </a:rPr>
              <a:t>(such as Ma, Sha, Hai, Han, Min, Na, and Lin) and Arabic first names (i.e. Ma Maria, Ma ‘Abdullah), whereas elderly persons who had spent some time back in China often had their full Chinese names written down.</a:t>
            </a:r>
            <a:endParaRPr lang="en-US" sz="2000" dirty="0"/>
          </a:p>
        </p:txBody>
      </p:sp>
    </p:spTree>
    <p:extLst>
      <p:ext uri="{BB962C8B-B14F-4D97-AF65-F5344CB8AC3E}">
        <p14:creationId xmlns:p14="http://schemas.microsoft.com/office/powerpoint/2010/main" val="206101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2100854-13A0-4F96-9208-2BEE93FE990F}"/>
              </a:ext>
            </a:extLst>
          </p:cNvPr>
          <p:cNvSpPr>
            <a:spLocks noGrp="1"/>
          </p:cNvSpPr>
          <p:nvPr>
            <p:ph type="title"/>
          </p:nvPr>
        </p:nvSpPr>
        <p:spPr>
          <a:xfrm>
            <a:off x="6527800" y="448721"/>
            <a:ext cx="4713997" cy="1225650"/>
          </a:xfrm>
        </p:spPr>
        <p:txBody>
          <a:bodyPr anchor="b">
            <a:normAutofit/>
          </a:bodyPr>
          <a:lstStyle/>
          <a:p>
            <a:r>
              <a:rPr lang="en-US" sz="2700">
                <a:solidFill>
                  <a:schemeClr val="bg1"/>
                </a:solidFill>
              </a:rPr>
              <a:t>Re-Routings during the Cold War: Pilgrimage and diplomacy</a:t>
            </a:r>
          </a:p>
        </p:txBody>
      </p:sp>
      <p:pic>
        <p:nvPicPr>
          <p:cNvPr id="4" name="Picture 2">
            <a:extLst>
              <a:ext uri="{FF2B5EF4-FFF2-40B4-BE49-F238E27FC236}">
                <a16:creationId xmlns:a16="http://schemas.microsoft.com/office/drawing/2014/main" id="{D677D166-EBDE-42BE-A880-FB365A4BBE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8" r="3548" b="-2"/>
          <a:stretch/>
        </p:blipFill>
        <p:spPr bwMode="auto">
          <a:xfrm>
            <a:off x="126442" y="978794"/>
            <a:ext cx="6108424" cy="457810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83C856-A9F1-4A26-9BBD-925E2441A556}"/>
              </a:ext>
            </a:extLst>
          </p:cNvPr>
          <p:cNvSpPr>
            <a:spLocks noGrp="1"/>
          </p:cNvSpPr>
          <p:nvPr>
            <p:ph idx="1"/>
          </p:nvPr>
        </p:nvSpPr>
        <p:spPr>
          <a:xfrm>
            <a:off x="6527800" y="1909192"/>
            <a:ext cx="4713997" cy="3647710"/>
          </a:xfrm>
        </p:spPr>
        <p:txBody>
          <a:bodyPr>
            <a:normAutofit/>
          </a:bodyPr>
          <a:lstStyle/>
          <a:p>
            <a:r>
              <a:rPr lang="en-US" sz="1700">
                <a:solidFill>
                  <a:schemeClr val="bg1"/>
                </a:solidFill>
              </a:rPr>
              <a:t>Annual pilgrimage delegations from Taipei to Mecca starting from 1954</a:t>
            </a:r>
          </a:p>
          <a:p>
            <a:r>
              <a:rPr lang="en-US" sz="1700">
                <a:solidFill>
                  <a:schemeClr val="bg1"/>
                </a:solidFill>
              </a:rPr>
              <a:t>Tight economic and political relations between the Kingdom of Saudi Arabia and the Republic of China (Taiwan) during the Cold War</a:t>
            </a:r>
          </a:p>
          <a:p>
            <a:r>
              <a:rPr lang="en-US" sz="1700">
                <a:solidFill>
                  <a:schemeClr val="bg1"/>
                </a:solidFill>
              </a:rPr>
              <a:t>Strong anti-communist overtones of the hajj delegations up to the early 1970s </a:t>
            </a:r>
          </a:p>
          <a:p>
            <a:r>
              <a:rPr lang="en-US" sz="1700">
                <a:solidFill>
                  <a:schemeClr val="bg1"/>
                </a:solidFill>
              </a:rPr>
              <a:t>Portions of the Chinese diaspora community in the Hejaz drawn into the anti-communist Islamic diplomacy espoused by Taipei </a:t>
            </a:r>
          </a:p>
          <a:p>
            <a:r>
              <a:rPr lang="en-US" sz="1700">
                <a:solidFill>
                  <a:schemeClr val="bg1"/>
                </a:solidFill>
              </a:rPr>
              <a:t>1956 hajj delegation led by Hussein Ma Bufang</a:t>
            </a:r>
          </a:p>
        </p:txBody>
      </p:sp>
      <p:cxnSp>
        <p:nvCxnSpPr>
          <p:cNvPr id="36" name="Straight Connector 4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11712D9-DBC8-418C-BBDD-98F36C0C6F3A}"/>
              </a:ext>
            </a:extLst>
          </p:cNvPr>
          <p:cNvSpPr txBox="1"/>
          <p:nvPr/>
        </p:nvSpPr>
        <p:spPr>
          <a:xfrm>
            <a:off x="0" y="5315649"/>
            <a:ext cx="5669051" cy="784046"/>
          </a:xfrm>
          <a:prstGeom prst="rect">
            <a:avLst/>
          </a:prstGeom>
          <a:solidFill>
            <a:srgbClr val="000000">
              <a:alpha val="50000"/>
            </a:srgbClr>
          </a:solidFill>
          <a:ln>
            <a:noFill/>
          </a:ln>
        </p:spPr>
        <p:txBody>
          <a:bodyPr wrap="square" rtlCol="0">
            <a:noAutofit/>
          </a:bodyPr>
          <a:lstStyle/>
          <a:p>
            <a:pPr algn="ctr">
              <a:spcAft>
                <a:spcPts val="600"/>
              </a:spcAft>
            </a:pPr>
            <a:r>
              <a:rPr lang="en-US" sz="1600" dirty="0">
                <a:solidFill>
                  <a:srgbClr val="FFFFFF"/>
                </a:solidFill>
              </a:rPr>
              <a:t>Ma </a:t>
            </a:r>
            <a:r>
              <a:rPr lang="en-US" sz="1600" dirty="0" err="1">
                <a:solidFill>
                  <a:srgbClr val="FFFFFF"/>
                </a:solidFill>
              </a:rPr>
              <a:t>Bufang</a:t>
            </a:r>
            <a:r>
              <a:rPr lang="en-US" sz="1600" dirty="0">
                <a:solidFill>
                  <a:srgbClr val="FFFFFF"/>
                </a:solidFill>
              </a:rPr>
              <a:t> during the hajj of 1956</a:t>
            </a:r>
          </a:p>
          <a:p>
            <a:pPr algn="ctr">
              <a:spcAft>
                <a:spcPts val="600"/>
              </a:spcAft>
            </a:pPr>
            <a:r>
              <a:rPr lang="en-US" sz="1600" dirty="0">
                <a:solidFill>
                  <a:srgbClr val="FFFFFF"/>
                </a:solidFill>
              </a:rPr>
              <a:t>Source: Ma </a:t>
            </a:r>
            <a:r>
              <a:rPr lang="en-US" sz="1600" dirty="0" err="1">
                <a:solidFill>
                  <a:srgbClr val="FFFFFF"/>
                </a:solidFill>
              </a:rPr>
              <a:t>Huanwen</a:t>
            </a:r>
            <a:r>
              <a:rPr lang="en-US" sz="1600" dirty="0">
                <a:solidFill>
                  <a:srgbClr val="FFFFFF"/>
                </a:solidFill>
              </a:rPr>
              <a:t>, </a:t>
            </a:r>
            <a:r>
              <a:rPr lang="en-US" sz="1600" i="1" dirty="0" err="1">
                <a:solidFill>
                  <a:srgbClr val="FFFFFF"/>
                </a:solidFill>
              </a:rPr>
              <a:t>Xixing</a:t>
            </a:r>
            <a:r>
              <a:rPr lang="en-US" sz="1600" i="1" dirty="0">
                <a:solidFill>
                  <a:srgbClr val="FFFFFF"/>
                </a:solidFill>
              </a:rPr>
              <a:t> </a:t>
            </a:r>
            <a:r>
              <a:rPr lang="en-US" sz="1600" i="1" dirty="0" err="1">
                <a:solidFill>
                  <a:srgbClr val="FFFFFF"/>
                </a:solidFill>
              </a:rPr>
              <a:t>Sanji</a:t>
            </a:r>
            <a:r>
              <a:rPr lang="en-US" sz="1600" i="1" dirty="0">
                <a:solidFill>
                  <a:srgbClr val="FFFFFF"/>
                </a:solidFill>
              </a:rPr>
              <a:t>  </a:t>
            </a:r>
            <a:r>
              <a:rPr lang="zh-CN" altLang="en-US" sz="1600" i="1" dirty="0">
                <a:solidFill>
                  <a:srgbClr val="FFFFFF"/>
                </a:solidFill>
              </a:rPr>
              <a:t>西行散记 </a:t>
            </a:r>
            <a:r>
              <a:rPr lang="en-US" sz="1600" dirty="0">
                <a:solidFill>
                  <a:srgbClr val="FFFFFF"/>
                </a:solidFill>
              </a:rPr>
              <a:t>(1966)</a:t>
            </a:r>
          </a:p>
        </p:txBody>
      </p:sp>
    </p:spTree>
    <p:extLst>
      <p:ext uri="{BB962C8B-B14F-4D97-AF65-F5344CB8AC3E}">
        <p14:creationId xmlns:p14="http://schemas.microsoft.com/office/powerpoint/2010/main" val="257011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94526-C7D3-4C9B-82D3-3960C4BB3B55}"/>
              </a:ext>
            </a:extLst>
          </p:cNvPr>
          <p:cNvSpPr>
            <a:spLocks noGrp="1"/>
          </p:cNvSpPr>
          <p:nvPr>
            <p:ph type="title"/>
          </p:nvPr>
        </p:nvSpPr>
        <p:spPr>
          <a:xfrm>
            <a:off x="1156851" y="637762"/>
            <a:ext cx="9888496" cy="900131"/>
          </a:xfrm>
        </p:spPr>
        <p:txBody>
          <a:bodyPr anchor="t">
            <a:normAutofit/>
          </a:bodyPr>
          <a:lstStyle/>
          <a:p>
            <a:r>
              <a:rPr lang="en-US" sz="3100">
                <a:solidFill>
                  <a:schemeClr val="bg1"/>
                </a:solidFill>
              </a:rPr>
              <a:t>Re-routings during the Cold War: Endowment institutions</a:t>
            </a:r>
          </a:p>
        </p:txBody>
      </p:sp>
      <p:sp>
        <p:nvSpPr>
          <p:cNvPr id="6"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B3F789-0B44-471D-89A0-14B1A65070B8}"/>
              </a:ext>
            </a:extLst>
          </p:cNvPr>
          <p:cNvSpPr>
            <a:spLocks noGrp="1"/>
          </p:cNvSpPr>
          <p:nvPr>
            <p:ph idx="1"/>
          </p:nvPr>
        </p:nvSpPr>
        <p:spPr>
          <a:xfrm>
            <a:off x="1156840" y="2010758"/>
            <a:ext cx="10382630" cy="4847241"/>
          </a:xfrm>
        </p:spPr>
        <p:txBody>
          <a:bodyPr>
            <a:normAutofit fontScale="62500" lnSpcReduction="20000"/>
          </a:bodyPr>
          <a:lstStyle/>
          <a:p>
            <a:r>
              <a:rPr lang="en-US" sz="2700" dirty="0"/>
              <a:t>Endowment institutions (waqf; </a:t>
            </a:r>
            <a:r>
              <a:rPr lang="en-US" sz="2700" dirty="0" err="1"/>
              <a:t>awqāf</a:t>
            </a:r>
            <a:r>
              <a:rPr lang="en-US" sz="2700" dirty="0"/>
              <a:t>): sites of convergence, mediation, and re-directions </a:t>
            </a:r>
          </a:p>
          <a:p>
            <a:r>
              <a:rPr lang="en-US" sz="2700" dirty="0"/>
              <a:t>Relative lack of English-language scholarship on waqf institutions in Mecca</a:t>
            </a:r>
          </a:p>
          <a:p>
            <a:r>
              <a:rPr lang="en-US" sz="2700" dirty="0"/>
              <a:t>Russian</a:t>
            </a:r>
            <a:r>
              <a:rPr lang="ko-KR" altLang="en-US" sz="2700" dirty="0"/>
              <a:t> </a:t>
            </a:r>
            <a:r>
              <a:rPr lang="en-US" altLang="ko-KR" sz="2700" dirty="0"/>
              <a:t>consulate</a:t>
            </a:r>
            <a:r>
              <a:rPr lang="ko-KR" altLang="en-US" sz="2700" dirty="0"/>
              <a:t> </a:t>
            </a:r>
            <a:r>
              <a:rPr lang="en-US" altLang="ko-KR" sz="2700" dirty="0"/>
              <a:t>in</a:t>
            </a:r>
            <a:r>
              <a:rPr lang="ko-KR" altLang="en-US" sz="2700" dirty="0"/>
              <a:t> </a:t>
            </a:r>
            <a:r>
              <a:rPr lang="en-US" altLang="ko-KR" sz="2700" dirty="0"/>
              <a:t>Jeddah</a:t>
            </a:r>
            <a:r>
              <a:rPr lang="ko-KR" altLang="en-US" sz="2700" dirty="0"/>
              <a:t> </a:t>
            </a:r>
            <a:r>
              <a:rPr lang="en-US" altLang="ko-KR" sz="2700" dirty="0"/>
              <a:t>(1895): </a:t>
            </a:r>
          </a:p>
          <a:p>
            <a:pPr marL="457200" lvl="1" indent="0">
              <a:buNone/>
            </a:pPr>
            <a:r>
              <a:rPr lang="en-US" altLang="ko-KR" sz="2700" dirty="0"/>
              <a:t>126 Russian and Bukharan subjects in Mecca, and 24 </a:t>
            </a:r>
            <a:r>
              <a:rPr lang="en-US" altLang="ko-KR" sz="2700" i="1" dirty="0"/>
              <a:t>tekkes </a:t>
            </a:r>
            <a:r>
              <a:rPr lang="en-US" altLang="ko-KR" sz="2700" dirty="0"/>
              <a:t>(including five for the Kazan Tatars). “’‘</a:t>
            </a:r>
            <a:r>
              <a:rPr lang="en-US" altLang="ko-KR" sz="2700" dirty="0" err="1"/>
              <a:t>Sarts</a:t>
            </a:r>
            <a:r>
              <a:rPr lang="en-US" altLang="ko-KR" sz="2700" dirty="0"/>
              <a:t>’ from Central Asia organized the </a:t>
            </a:r>
            <a:r>
              <a:rPr lang="en-US" altLang="ko-KR" sz="2700" i="1" dirty="0"/>
              <a:t>tekkes </a:t>
            </a:r>
            <a:r>
              <a:rPr lang="en-US" altLang="ko-KR" sz="2700" dirty="0"/>
              <a:t>according to their regional background: Bukhara, Samarkand, </a:t>
            </a:r>
            <a:r>
              <a:rPr lang="en-US" altLang="ko-KR" sz="2700" dirty="0" err="1"/>
              <a:t>Margelan</a:t>
            </a:r>
            <a:r>
              <a:rPr lang="en-US" altLang="ko-KR" sz="2700" dirty="0"/>
              <a:t>, Andijan, Tashkent, and Namangan.”(</a:t>
            </a:r>
            <a:r>
              <a:rPr lang="en-US" altLang="ko-KR" sz="2700" dirty="0" err="1"/>
              <a:t>Norihiro</a:t>
            </a:r>
            <a:r>
              <a:rPr lang="en-US" altLang="ko-KR" sz="2700" dirty="0"/>
              <a:t> </a:t>
            </a:r>
            <a:r>
              <a:rPr lang="en-US" altLang="ko-KR" sz="2700" dirty="0" err="1"/>
              <a:t>Naganawa</a:t>
            </a:r>
            <a:r>
              <a:rPr lang="en-US" altLang="ko-KR" sz="2700" dirty="0"/>
              <a:t>, “The Hajj Making Geopolitics, Empire, and Local Politics: A View from the Volga-Ural Region at the Turn of the Nineteenth and Twentieth Centuries”  in </a:t>
            </a:r>
            <a:r>
              <a:rPr lang="en-US" altLang="ko-KR" sz="2700" i="1" dirty="0"/>
              <a:t>Central Asian Pilgrims: Hajj Routes and Pious Visits between Central Asia and the Hejaz</a:t>
            </a:r>
            <a:r>
              <a:rPr lang="en-US" altLang="ko-KR" sz="2700" dirty="0"/>
              <a:t>)</a:t>
            </a:r>
          </a:p>
          <a:p>
            <a:r>
              <a:rPr lang="en-US" sz="2700" dirty="0"/>
              <a:t>Dutch Orientalist </a:t>
            </a:r>
            <a:r>
              <a:rPr lang="en-US" sz="2700" dirty="0" err="1"/>
              <a:t>Snouck</a:t>
            </a:r>
            <a:r>
              <a:rPr lang="en-US" sz="2700" dirty="0"/>
              <a:t> </a:t>
            </a:r>
            <a:r>
              <a:rPr lang="en-US" sz="2700" dirty="0" err="1"/>
              <a:t>Hurgronje</a:t>
            </a:r>
            <a:r>
              <a:rPr lang="en-US" sz="2700" dirty="0"/>
              <a:t> (Hajj 1884-5) </a:t>
            </a:r>
          </a:p>
          <a:p>
            <a:pPr marL="457200" lvl="1" indent="0">
              <a:buNone/>
            </a:pPr>
            <a:r>
              <a:rPr lang="en-US" sz="2700" dirty="0"/>
              <a:t>“…there are many waqf-houses in </a:t>
            </a:r>
            <a:r>
              <a:rPr lang="en-US" sz="2700" dirty="0" err="1"/>
              <a:t>Mekkah</a:t>
            </a:r>
            <a:r>
              <a:rPr lang="en-US" sz="2700" dirty="0"/>
              <a:t> for neighbors of Allah, each belonging to a special branch of the </a:t>
            </a:r>
            <a:r>
              <a:rPr lang="en-US" sz="2700" dirty="0" err="1"/>
              <a:t>Jawah</a:t>
            </a:r>
            <a:r>
              <a:rPr lang="en-US" sz="2700" dirty="0"/>
              <a:t> peoples. Among those best known are some commodious ones for Aceh, a few for people from Banten, and some for Malays from Pontianak (Borneo). Such foundations are partly founded by a great gentleman whilst making the Hajj and later supported at his cost and managed by some one whom he has appointed…Other waqf-houses are built from sums collected by a Sheikh from the pilgrims ‘led’ by him and their countryfolk, with the secondary object of, as manager of the waqf, being able to dispose of the best rooms for himself and his friends…” C. </a:t>
            </a:r>
            <a:r>
              <a:rPr lang="en-US" sz="2700" dirty="0" err="1"/>
              <a:t>Snouck</a:t>
            </a:r>
            <a:r>
              <a:rPr lang="en-US" sz="2700" dirty="0"/>
              <a:t> </a:t>
            </a:r>
            <a:r>
              <a:rPr lang="en-US" sz="2700" dirty="0" err="1"/>
              <a:t>Hurgronje</a:t>
            </a:r>
            <a:r>
              <a:rPr lang="en-US" sz="2700" dirty="0"/>
              <a:t>, </a:t>
            </a:r>
            <a:r>
              <a:rPr lang="en-US" sz="2700" i="1" dirty="0" err="1"/>
              <a:t>Mekka</a:t>
            </a:r>
            <a:r>
              <a:rPr lang="en-US" sz="2700" i="1" dirty="0"/>
              <a:t> in the Latter Part of the 19</a:t>
            </a:r>
            <a:r>
              <a:rPr lang="en-US" sz="2700" i="1" baseline="30000" dirty="0"/>
              <a:t>th</a:t>
            </a:r>
            <a:r>
              <a:rPr lang="en-US" sz="2700" i="1" dirty="0"/>
              <a:t> Century</a:t>
            </a:r>
            <a:endParaRPr lang="en-US" sz="2700" dirty="0"/>
          </a:p>
          <a:p>
            <a:r>
              <a:rPr lang="en-US" sz="2700" dirty="0"/>
              <a:t>Two ‘Chinese’ lodging in Mecca</a:t>
            </a:r>
          </a:p>
          <a:p>
            <a:pPr lvl="1"/>
            <a:r>
              <a:rPr lang="en-US" sz="2700" dirty="0"/>
              <a:t>1924 – Endowment by the Gansu warlord Ma </a:t>
            </a:r>
            <a:r>
              <a:rPr lang="en-US" sz="2700" dirty="0" err="1"/>
              <a:t>Fuxiang</a:t>
            </a:r>
            <a:r>
              <a:rPr lang="en-US" sz="2700" dirty="0"/>
              <a:t>, allegedly carried by a Sufi scholar (father of Long </a:t>
            </a:r>
            <a:r>
              <a:rPr lang="en-US" sz="2700" dirty="0" err="1"/>
              <a:t>Ahong</a:t>
            </a:r>
            <a:r>
              <a:rPr lang="en-US" sz="2700" dirty="0"/>
              <a:t> of the </a:t>
            </a:r>
            <a:r>
              <a:rPr lang="en-US" sz="2700" dirty="0" err="1"/>
              <a:t>Qadiriyya</a:t>
            </a:r>
            <a:r>
              <a:rPr lang="en-US" sz="2700" dirty="0"/>
              <a:t> order based in </a:t>
            </a:r>
            <a:r>
              <a:rPr lang="en-US" sz="2700" dirty="0" err="1"/>
              <a:t>Linxia</a:t>
            </a:r>
            <a:r>
              <a:rPr lang="en-US" sz="2700" dirty="0"/>
              <a:t>) </a:t>
            </a:r>
          </a:p>
          <a:p>
            <a:pPr lvl="1"/>
            <a:r>
              <a:rPr lang="en-US" sz="2700" dirty="0"/>
              <a:t>Late 1950s – Endowment from Ma </a:t>
            </a:r>
            <a:r>
              <a:rPr lang="en-US" sz="2700" dirty="0" err="1"/>
              <a:t>Bufang</a:t>
            </a:r>
            <a:r>
              <a:rPr lang="en-US" sz="2700" dirty="0"/>
              <a:t> in the </a:t>
            </a:r>
            <a:r>
              <a:rPr lang="en-US" sz="2700" i="1" dirty="0" err="1"/>
              <a:t>Ajiyad</a:t>
            </a:r>
            <a:r>
              <a:rPr lang="en-US" sz="2700" i="1" dirty="0"/>
              <a:t> </a:t>
            </a:r>
            <a:r>
              <a:rPr lang="en-US" sz="2700" dirty="0"/>
              <a:t>region after his return from Cairo </a:t>
            </a:r>
          </a:p>
          <a:p>
            <a:endParaRPr lang="en-US" sz="1100" dirty="0"/>
          </a:p>
          <a:p>
            <a:endParaRPr lang="en-US" sz="1100" dirty="0"/>
          </a:p>
        </p:txBody>
      </p:sp>
    </p:spTree>
    <p:extLst>
      <p:ext uri="{BB962C8B-B14F-4D97-AF65-F5344CB8AC3E}">
        <p14:creationId xmlns:p14="http://schemas.microsoft.com/office/powerpoint/2010/main" val="2553410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CFA8952-0316-4E8B-AAA7-2A619CDAD5FF}"/>
              </a:ext>
            </a:extLst>
          </p:cNvPr>
          <p:cNvSpPr>
            <a:spLocks noGrp="1"/>
          </p:cNvSpPr>
          <p:nvPr>
            <p:ph type="title"/>
          </p:nvPr>
        </p:nvSpPr>
        <p:spPr>
          <a:xfrm>
            <a:off x="940158" y="321975"/>
            <a:ext cx="5155842" cy="1441874"/>
          </a:xfrm>
        </p:spPr>
        <p:txBody>
          <a:bodyPr anchor="b">
            <a:normAutofit/>
          </a:bodyPr>
          <a:lstStyle/>
          <a:p>
            <a:r>
              <a:rPr lang="en-US" sz="3200" dirty="0">
                <a:solidFill>
                  <a:schemeClr val="bg1"/>
                </a:solidFill>
              </a:rPr>
              <a:t>Re-routings during the Cold War: Endowment institutions</a:t>
            </a:r>
          </a:p>
        </p:txBody>
      </p:sp>
      <p:cxnSp>
        <p:nvCxnSpPr>
          <p:cNvPr id="145" name="Straight Connector 14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3" name="Content Placeholder 2">
            <a:extLst>
              <a:ext uri="{FF2B5EF4-FFF2-40B4-BE49-F238E27FC236}">
                <a16:creationId xmlns:a16="http://schemas.microsoft.com/office/drawing/2014/main" id="{B1CD1BBD-830B-4AC4-83C3-90EA6B3A86A7}"/>
              </a:ext>
            </a:extLst>
          </p:cNvPr>
          <p:cNvSpPr>
            <a:spLocks noGrp="1"/>
          </p:cNvSpPr>
          <p:nvPr>
            <p:ph idx="1"/>
          </p:nvPr>
        </p:nvSpPr>
        <p:spPr>
          <a:xfrm>
            <a:off x="1113926" y="2026340"/>
            <a:ext cx="5467169" cy="4709311"/>
          </a:xfrm>
        </p:spPr>
        <p:txBody>
          <a:bodyPr>
            <a:normAutofit/>
          </a:bodyPr>
          <a:lstStyle/>
          <a:p>
            <a:pPr marL="0" marR="0">
              <a:spcBef>
                <a:spcPts val="0"/>
              </a:spcBef>
              <a:spcAft>
                <a:spcPts val="600"/>
              </a:spcAft>
            </a:pPr>
            <a:r>
              <a:rPr lang="en-US" sz="2000" dirty="0">
                <a:solidFill>
                  <a:schemeClr val="bg1"/>
                </a:solidFill>
              </a:rPr>
              <a:t>The waqf from 1924: microcosm of the re-routings of Sino-Islamic trans-regional networks during the Cold War and their durability</a:t>
            </a:r>
          </a:p>
          <a:p>
            <a:pPr marL="0" marR="0">
              <a:spcBef>
                <a:spcPts val="0"/>
              </a:spcBef>
              <a:spcAft>
                <a:spcPts val="0"/>
              </a:spcAft>
            </a:pPr>
            <a:r>
              <a:rPr lang="en-US" sz="2000" dirty="0">
                <a:solidFill>
                  <a:schemeClr val="bg1"/>
                </a:solidFill>
              </a:rPr>
              <a:t>Destruction of the waqf resulting from the expansion of the Haram (1955~) ; reconstruction process appears in the memoirs and diaries of Gao </a:t>
            </a:r>
            <a:r>
              <a:rPr lang="en-US" sz="2000" dirty="0" err="1">
                <a:solidFill>
                  <a:schemeClr val="bg1"/>
                </a:solidFill>
              </a:rPr>
              <a:t>Wenyuan</a:t>
            </a:r>
            <a:r>
              <a:rPr lang="en-US" sz="2000" dirty="0">
                <a:solidFill>
                  <a:schemeClr val="bg1"/>
                </a:solidFill>
              </a:rPr>
              <a:t> (Shams al-Din al-‘Ali, 1910-2010) </a:t>
            </a:r>
          </a:p>
          <a:p>
            <a:r>
              <a:rPr lang="en-US" sz="2000" dirty="0">
                <a:solidFill>
                  <a:schemeClr val="bg1"/>
                </a:solidFill>
              </a:rPr>
              <a:t>First reconstruction : re-direction of donations, including from communities in Hong Kong, carried by </a:t>
            </a:r>
            <a:r>
              <a:rPr lang="en-US" sz="2000" dirty="0">
                <a:solidFill>
                  <a:schemeClr val="bg1"/>
                </a:solidFill>
                <a:effectLst/>
                <a:ea typeface="Calibri" panose="020F0502020204030204" pitchFamily="34" charset="0"/>
              </a:rPr>
              <a:t>“Sha </a:t>
            </a:r>
            <a:r>
              <a:rPr lang="en-US" sz="2000" dirty="0" err="1">
                <a:solidFill>
                  <a:schemeClr val="bg1"/>
                </a:solidFill>
                <a:effectLst/>
                <a:ea typeface="Calibri" panose="020F0502020204030204" pitchFamily="34" charset="0"/>
              </a:rPr>
              <a:t>Yikun</a:t>
            </a:r>
            <a:r>
              <a:rPr lang="en-US" sz="2000" dirty="0">
                <a:solidFill>
                  <a:schemeClr val="bg1"/>
                </a:solidFill>
                <a:effectLst/>
                <a:ea typeface="Calibri" panose="020F0502020204030204" pitchFamily="34" charset="0"/>
              </a:rPr>
              <a:t> (</a:t>
            </a:r>
            <a:r>
              <a:rPr lang="zh-CN" sz="2000" dirty="0">
                <a:solidFill>
                  <a:schemeClr val="bg1"/>
                </a:solidFill>
                <a:effectLst/>
                <a:ea typeface="Noto Sans CJK JP"/>
                <a:cs typeface="Times New Roman" panose="02020603050405020304" pitchFamily="18" charset="0"/>
              </a:rPr>
              <a:t>沙義坤</a:t>
            </a:r>
            <a:r>
              <a:rPr lang="en-US" sz="2000" dirty="0">
                <a:solidFill>
                  <a:schemeClr val="bg1"/>
                </a:solidFill>
                <a:effectLst/>
                <a:ea typeface="Calibri" panose="020F0502020204030204" pitchFamily="34" charset="0"/>
              </a:rPr>
              <a:t>)” and “Sa Haji </a:t>
            </a:r>
            <a:r>
              <a:rPr lang="zh-CN" altLang="en-US" sz="2000" dirty="0">
                <a:solidFill>
                  <a:schemeClr val="bg1"/>
                </a:solidFill>
                <a:effectLst/>
                <a:ea typeface="Calibri" panose="020F0502020204030204" pitchFamily="34" charset="0"/>
              </a:rPr>
              <a:t>萨</a:t>
            </a:r>
            <a:r>
              <a:rPr lang="zh-CN" sz="2000" dirty="0">
                <a:solidFill>
                  <a:schemeClr val="bg1"/>
                </a:solidFill>
                <a:effectLst/>
                <a:ea typeface="Noto Sans CJK JP"/>
                <a:cs typeface="Times New Roman" panose="02020603050405020304" pitchFamily="18" charset="0"/>
              </a:rPr>
              <a:t>哈智</a:t>
            </a:r>
            <a:r>
              <a:rPr lang="en-US" altLang="zh-CN" sz="2000" dirty="0">
                <a:solidFill>
                  <a:schemeClr val="bg1"/>
                </a:solidFill>
                <a:effectLst/>
                <a:ea typeface="Noto Sans CJK JP"/>
                <a:cs typeface="Times New Roman" panose="02020603050405020304" pitchFamily="18" charset="0"/>
              </a:rPr>
              <a:t>” (likely Sa </a:t>
            </a:r>
            <a:r>
              <a:rPr lang="en-US" altLang="zh-CN" sz="2000" dirty="0" err="1">
                <a:solidFill>
                  <a:schemeClr val="bg1"/>
                </a:solidFill>
                <a:effectLst/>
                <a:ea typeface="Noto Sans CJK JP"/>
                <a:cs typeface="Times New Roman" panose="02020603050405020304" pitchFamily="18" charset="0"/>
              </a:rPr>
              <a:t>Zhaoxi</a:t>
            </a:r>
            <a:r>
              <a:rPr lang="zh-CN" altLang="en-US" sz="2000" dirty="0">
                <a:solidFill>
                  <a:schemeClr val="bg1"/>
                </a:solidFill>
                <a:effectLst/>
                <a:ea typeface="Noto Sans CJK JP"/>
                <a:cs typeface="Times New Roman" panose="02020603050405020304" pitchFamily="18" charset="0"/>
              </a:rPr>
              <a:t>萨兆熙</a:t>
            </a:r>
            <a:r>
              <a:rPr lang="en-US" altLang="zh-CN" sz="2000" dirty="0">
                <a:solidFill>
                  <a:schemeClr val="bg1"/>
                </a:solidFill>
                <a:effectLst/>
                <a:ea typeface="Noto Sans CJK JP"/>
                <a:cs typeface="Times New Roman" panose="02020603050405020304" pitchFamily="18" charset="0"/>
              </a:rPr>
              <a:t>); and from Thailand</a:t>
            </a:r>
            <a:endParaRPr lang="en-US" sz="1400" dirty="0">
              <a:solidFill>
                <a:schemeClr val="bg1"/>
              </a:solidFill>
            </a:endParaRPr>
          </a:p>
        </p:txBody>
      </p:sp>
      <p:pic>
        <p:nvPicPr>
          <p:cNvPr id="7" name="Picture 6" descr="A picture containing diagram&#10;&#10;Description automatically generated">
            <a:extLst>
              <a:ext uri="{FF2B5EF4-FFF2-40B4-BE49-F238E27FC236}">
                <a16:creationId xmlns:a16="http://schemas.microsoft.com/office/drawing/2014/main" id="{E2FCA07E-1DE2-44B0-B9D8-69663EBE9085}"/>
              </a:ext>
            </a:extLst>
          </p:cNvPr>
          <p:cNvPicPr>
            <a:picLocks noChangeAspect="1"/>
          </p:cNvPicPr>
          <p:nvPr/>
        </p:nvPicPr>
        <p:blipFill rotWithShape="1">
          <a:blip r:embed="rId3">
            <a:extLst>
              <a:ext uri="{28A0092B-C50C-407E-A947-70E740481C1C}">
                <a14:useLocalDpi xmlns:a14="http://schemas.microsoft.com/office/drawing/2010/main" val="0"/>
              </a:ext>
            </a:extLst>
          </a:blip>
          <a:srcRect r="19518" b="1"/>
          <a:stretch/>
        </p:blipFill>
        <p:spPr>
          <a:xfrm rot="16200000">
            <a:off x="7150078" y="1147862"/>
            <a:ext cx="5521561" cy="4562263"/>
          </a:xfrm>
          <a:prstGeom prst="rect">
            <a:avLst/>
          </a:prstGeom>
        </p:spPr>
      </p:pic>
      <p:cxnSp>
        <p:nvCxnSpPr>
          <p:cNvPr id="151" name="Straight Connector 150">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25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B9FCC-C4C5-4B64-A318-3CA60E655F46}"/>
              </a:ext>
            </a:extLst>
          </p:cNvPr>
          <p:cNvSpPr>
            <a:spLocks noGrp="1"/>
          </p:cNvSpPr>
          <p:nvPr>
            <p:ph type="title"/>
          </p:nvPr>
        </p:nvSpPr>
        <p:spPr>
          <a:xfrm>
            <a:off x="371239" y="522848"/>
            <a:ext cx="11464445" cy="938318"/>
          </a:xfrm>
        </p:spPr>
        <p:txBody>
          <a:bodyPr anchor="t">
            <a:noAutofit/>
          </a:bodyPr>
          <a:lstStyle/>
          <a:p>
            <a:r>
              <a:rPr lang="en-US" sz="4000" dirty="0">
                <a:solidFill>
                  <a:schemeClr val="bg1"/>
                </a:solidFill>
              </a:rPr>
              <a:t>Post-Cold War Reconnections: Endowment institutions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C152CE-D7AC-4B66-AEC4-9254E6520E49}"/>
              </a:ext>
            </a:extLst>
          </p:cNvPr>
          <p:cNvSpPr>
            <a:spLocks noGrp="1"/>
          </p:cNvSpPr>
          <p:nvPr>
            <p:ph idx="1"/>
          </p:nvPr>
        </p:nvSpPr>
        <p:spPr>
          <a:xfrm>
            <a:off x="1155548" y="2217343"/>
            <a:ext cx="9880893" cy="3959619"/>
          </a:xfrm>
        </p:spPr>
        <p:txBody>
          <a:bodyPr>
            <a:normAutofit/>
          </a:bodyPr>
          <a:lstStyle/>
          <a:p>
            <a:r>
              <a:rPr lang="en-US" sz="2000"/>
              <a:t>Second reconstruction: revival since 2013 </a:t>
            </a:r>
          </a:p>
          <a:p>
            <a:r>
              <a:rPr lang="en-US" sz="2000">
                <a:effectLst/>
                <a:ea typeface="Calibri" panose="020F0502020204030204" pitchFamily="34" charset="0"/>
              </a:rPr>
              <a:t>“Now in Mecca, there are two waqfs. The big waqf has six stories and thirty rooms. Two floors are for families, about three to four. They live throughout the year. They have iqama (residence permit), and work, too. They were born here. There are two Tibetan families who are poor and live there for free. There are also Chinese women, old in their age, and they have lived with us for five to six years in the waqf. The rest of the rooms are for pilgrims, during Ramadan for example, who number twenty, thirty, or forty. They make the pilgrimage, live for three to four months, and go back… The official pilgrims come in groups, of 10,000 or 12,000 and rent places. [But] there are pilgrims who use other ways to come for the pilgrimage, out of their own pockets. They come, maybe five, ten or fifteen of them, in the name of traders, etc., and stay in waqf for free. These are unofficial ways. We take from them fees for electricity.” </a:t>
            </a:r>
          </a:p>
          <a:p>
            <a:pPr marL="0" indent="0">
              <a:buNone/>
            </a:pPr>
            <a:r>
              <a:rPr lang="en-US" sz="2000"/>
              <a:t>	(interview with the “watcher” of the waqf, Hussein Suleiman ‘Omar, 2017) </a:t>
            </a:r>
          </a:p>
          <a:p>
            <a:endParaRPr lang="en-US" sz="2000"/>
          </a:p>
        </p:txBody>
      </p:sp>
    </p:spTree>
    <p:extLst>
      <p:ext uri="{BB962C8B-B14F-4D97-AF65-F5344CB8AC3E}">
        <p14:creationId xmlns:p14="http://schemas.microsoft.com/office/powerpoint/2010/main" val="2233418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2BE0B-4D46-48E4-BB04-48488298D5EE}"/>
              </a:ext>
            </a:extLst>
          </p:cNvPr>
          <p:cNvSpPr>
            <a:spLocks noGrp="1"/>
          </p:cNvSpPr>
          <p:nvPr>
            <p:ph type="title"/>
          </p:nvPr>
        </p:nvSpPr>
        <p:spPr>
          <a:xfrm>
            <a:off x="1155548" y="521969"/>
            <a:ext cx="9888496" cy="900131"/>
          </a:xfrm>
        </p:spPr>
        <p:txBody>
          <a:bodyPr anchor="t">
            <a:normAutofit/>
          </a:bodyPr>
          <a:lstStyle/>
          <a:p>
            <a:r>
              <a:rPr lang="en-US" sz="4000" dirty="0">
                <a:solidFill>
                  <a:schemeClr val="bg1"/>
                </a:solidFill>
              </a:rPr>
              <a:t>Post-Cold War Reconnections: New relations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54B2F9-376A-4173-BBC8-C0797974123C}"/>
              </a:ext>
            </a:extLst>
          </p:cNvPr>
          <p:cNvSpPr>
            <a:spLocks noGrp="1"/>
          </p:cNvSpPr>
          <p:nvPr>
            <p:ph idx="1"/>
          </p:nvPr>
        </p:nvSpPr>
        <p:spPr>
          <a:xfrm>
            <a:off x="1155548" y="2217343"/>
            <a:ext cx="10268013" cy="4505429"/>
          </a:xfrm>
        </p:spPr>
        <p:txBody>
          <a:bodyPr>
            <a:normAutofit fontScale="85000" lnSpcReduction="20000"/>
          </a:bodyPr>
          <a:lstStyle/>
          <a:p>
            <a:r>
              <a:rPr lang="en-US" sz="1900" dirty="0"/>
              <a:t>Reunions in Mecca through the 1980s through unofficial visits framed in religious terms, prior to the establishment of official diplomatic relations between the KSA and the PRC</a:t>
            </a:r>
          </a:p>
          <a:p>
            <a:r>
              <a:rPr lang="en-US" sz="1900" dirty="0"/>
              <a:t>Reconnections signified rediscoveries of old homes and families. This represented new sources of social capital, especially for those in Saudi Arabia without the rights and benefits of citizenship. Resumed travels brought the possibility of initiating peddle trade between the industrial ports of China and major cities in Saudi Arabia </a:t>
            </a:r>
          </a:p>
          <a:p>
            <a:r>
              <a:rPr lang="en-US" sz="1900" dirty="0"/>
              <a:t>Alternative places of belonging and identification</a:t>
            </a:r>
          </a:p>
          <a:p>
            <a:r>
              <a:rPr lang="en-US" sz="1900" dirty="0"/>
              <a:t>Example of Zaynab and Hassan</a:t>
            </a:r>
          </a:p>
          <a:p>
            <a:pPr lvl="1"/>
            <a:r>
              <a:rPr lang="en-US" sz="1900" dirty="0"/>
              <a:t>Hassan, born and raised in </a:t>
            </a:r>
            <a:r>
              <a:rPr lang="en-US" sz="1900" dirty="0" err="1"/>
              <a:t>Ta’if</a:t>
            </a:r>
            <a:r>
              <a:rPr lang="en-US" sz="1900" dirty="0"/>
              <a:t>, reunites in Mecca with his half-siblings from Gansu who came to Saudi Arabia to visit their father in 1984 through the relatives invitation visa </a:t>
            </a:r>
          </a:p>
          <a:p>
            <a:pPr lvl="1"/>
            <a:r>
              <a:rPr lang="en-US" sz="1900" dirty="0"/>
              <a:t>The return of Hassan to Tibet and Gansu in 1990 in search of his parents’ ancestral homes</a:t>
            </a:r>
          </a:p>
          <a:p>
            <a:pPr lvl="1"/>
            <a:r>
              <a:rPr lang="en-US" sz="1900" dirty="0"/>
              <a:t>Hassan’s marriage with Zaynab, who belonged to a branch of Hassan’s extended family in Gansu. Relocation of Zaynab to </a:t>
            </a:r>
            <a:r>
              <a:rPr lang="en-US" sz="1900" dirty="0" err="1"/>
              <a:t>Ta’if</a:t>
            </a:r>
            <a:r>
              <a:rPr lang="en-US" sz="1900" dirty="0"/>
              <a:t> in 1990. Hassan starts conducting peddle trade between China and Jeddah/Riyadh/Mecca. Zaynab’s brothers and brothers-in-law in Gansu/Sichuan sojourn in Saudi Arabia for multiple years to support the business. </a:t>
            </a:r>
          </a:p>
          <a:p>
            <a:pPr lvl="1"/>
            <a:r>
              <a:rPr lang="en-US" sz="1900" dirty="0"/>
              <a:t>Mecca is a source of solace for Zaynab, who has lived in </a:t>
            </a:r>
            <a:r>
              <a:rPr lang="en-US" sz="1900" dirty="0" err="1"/>
              <a:t>Ta’if</a:t>
            </a:r>
            <a:r>
              <a:rPr lang="en-US" sz="1900" dirty="0"/>
              <a:t> for almost three decades: “…I am living in Saudi Arabia because of Mecca and Medina, and nothing else. As for other matters, nothing holds importance. I have no way of telling whether I would be returning to China in twenty or thirty years. But when I grow older, I want to live in Mecca and be close to the Haram.” (Zaynab, 2017)</a:t>
            </a:r>
          </a:p>
          <a:p>
            <a:pPr lvl="1"/>
            <a:r>
              <a:rPr lang="en-US" sz="1900" dirty="0"/>
              <a:t>Continuous forging of new relations of kinship between the Saudi-Chinese diaspora community and their extended family/acquaintances in mainland China</a:t>
            </a:r>
            <a:br>
              <a:rPr lang="en-US" sz="1800" dirty="0"/>
            </a:br>
            <a:endParaRPr lang="en-US" sz="1800" dirty="0"/>
          </a:p>
        </p:txBody>
      </p:sp>
    </p:spTree>
    <p:extLst>
      <p:ext uri="{BB962C8B-B14F-4D97-AF65-F5344CB8AC3E}">
        <p14:creationId xmlns:p14="http://schemas.microsoft.com/office/powerpoint/2010/main" val="57541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A2D433E2-64C1-4747-A20A-C9E539B812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18" y="1678093"/>
            <a:ext cx="3460750" cy="2490788"/>
          </a:xfrm>
        </p:spPr>
      </p:pic>
      <p:pic>
        <p:nvPicPr>
          <p:cNvPr id="7" name="Picture 6" descr="A picture containing text, sign&#10;&#10;Description automatically generated">
            <a:extLst>
              <a:ext uri="{FF2B5EF4-FFF2-40B4-BE49-F238E27FC236}">
                <a16:creationId xmlns:a16="http://schemas.microsoft.com/office/drawing/2014/main" id="{FB057E9D-77C4-43D2-8FCA-0E15E23A6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336" y="1628083"/>
            <a:ext cx="3656013" cy="2490788"/>
          </a:xfrm>
          <a:prstGeom prst="rect">
            <a:avLst/>
          </a:prstGeom>
        </p:spPr>
      </p:pic>
      <p:pic>
        <p:nvPicPr>
          <p:cNvPr id="11" name="Picture 10" descr="A picture containing text, person, people, crowd&#10;&#10;Description automatically generated">
            <a:extLst>
              <a:ext uri="{FF2B5EF4-FFF2-40B4-BE49-F238E27FC236}">
                <a16:creationId xmlns:a16="http://schemas.microsoft.com/office/drawing/2014/main" id="{DD0C454F-572C-4BE0-BFD1-29254BB07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18" y="4218890"/>
            <a:ext cx="3475038" cy="2379663"/>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F5677FAF-A2AE-433A-91AB-74E68BF6A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8726" y="4218891"/>
            <a:ext cx="3641725" cy="2379663"/>
          </a:xfrm>
          <a:prstGeom prst="rect">
            <a:avLst/>
          </a:prstGeom>
        </p:spPr>
      </p:pic>
      <p:sp>
        <p:nvSpPr>
          <p:cNvPr id="2" name="Title 1">
            <a:extLst>
              <a:ext uri="{FF2B5EF4-FFF2-40B4-BE49-F238E27FC236}">
                <a16:creationId xmlns:a16="http://schemas.microsoft.com/office/drawing/2014/main" id="{DD712B7B-002E-4199-87C7-22CF3BE943E0}"/>
              </a:ext>
            </a:extLst>
          </p:cNvPr>
          <p:cNvSpPr>
            <a:spLocks noGrp="1"/>
          </p:cNvSpPr>
          <p:nvPr>
            <p:ph type="title"/>
          </p:nvPr>
        </p:nvSpPr>
        <p:spPr>
          <a:xfrm>
            <a:off x="302041" y="102213"/>
            <a:ext cx="3188133" cy="1932649"/>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a:solidFill>
                  <a:srgbClr val="FFFFFF"/>
                </a:solidFill>
                <a:latin typeface="+mj-lt"/>
                <a:ea typeface="+mj-ea"/>
                <a:cs typeface="+mj-cs"/>
              </a:rPr>
              <a:t>Post Cold-War Reconnections: New relations</a:t>
            </a:r>
          </a:p>
        </p:txBody>
      </p:sp>
      <p:pic>
        <p:nvPicPr>
          <p:cNvPr id="1026" name="Picture 2">
            <a:extLst>
              <a:ext uri="{FF2B5EF4-FFF2-40B4-BE49-F238E27FC236}">
                <a16:creationId xmlns:a16="http://schemas.microsoft.com/office/drawing/2014/main" id="{47C5C8E1-64EE-42FC-A42C-189B1A7A83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55" t="11303" r="10119" b="45100"/>
          <a:stretch/>
        </p:blipFill>
        <p:spPr bwMode="auto">
          <a:xfrm>
            <a:off x="4924864" y="102212"/>
            <a:ext cx="4474724" cy="1575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80DB96-6AF4-42DE-8757-AA11EB7FC7C7}"/>
              </a:ext>
            </a:extLst>
          </p:cNvPr>
          <p:cNvSpPr txBox="1"/>
          <p:nvPr/>
        </p:nvSpPr>
        <p:spPr>
          <a:xfrm>
            <a:off x="440812" y="2333685"/>
            <a:ext cx="3356488" cy="4524315"/>
          </a:xfrm>
          <a:prstGeom prst="rect">
            <a:avLst/>
          </a:prstGeom>
          <a:noFill/>
        </p:spPr>
        <p:txBody>
          <a:bodyPr wrap="square" rtlCol="0">
            <a:spAutoFit/>
          </a:bodyPr>
          <a:lstStyle/>
          <a:p>
            <a:r>
              <a:rPr lang="en-US" dirty="0"/>
              <a:t>The case of Abdullah Anas (Ma </a:t>
            </a:r>
            <a:r>
              <a:rPr lang="en-US" dirty="0" err="1"/>
              <a:t>Jinkly</a:t>
            </a:r>
            <a:r>
              <a:rPr lang="en-US" dirty="0"/>
              <a:t>): </a:t>
            </a:r>
          </a:p>
          <a:p>
            <a:pPr marL="285750" indent="-285750">
              <a:buFont typeface="Arial" panose="020B0604020202020204" pitchFamily="34" charset="0"/>
              <a:buChar char="•"/>
            </a:pPr>
            <a:r>
              <a:rPr lang="en-US" dirty="0"/>
              <a:t>Return to China (Zhengzhou, Henan) in the mid-1980s as a religious missionary, in affiliation with the World Muslim League in Mecca</a:t>
            </a:r>
          </a:p>
          <a:p>
            <a:pPr marL="285750" indent="-285750">
              <a:buFont typeface="Arial" panose="020B0604020202020204" pitchFamily="34" charset="0"/>
              <a:buChar char="•"/>
            </a:pPr>
            <a:r>
              <a:rPr lang="en-US" dirty="0"/>
              <a:t>Second marriage with a Chinese Muslim woman from Qinghai</a:t>
            </a:r>
          </a:p>
          <a:p>
            <a:pPr marL="285750" indent="-285750">
              <a:buFont typeface="Arial" panose="020B0604020202020204" pitchFamily="34" charset="0"/>
              <a:buChar char="•"/>
            </a:pPr>
            <a:r>
              <a:rPr lang="en-US" dirty="0"/>
              <a:t>Import of wholesale clothing from Guangzhou to Jeddah and </a:t>
            </a:r>
            <a:r>
              <a:rPr lang="en-US" dirty="0" err="1"/>
              <a:t>Ta’if</a:t>
            </a:r>
            <a:r>
              <a:rPr lang="en-US" dirty="0"/>
              <a:t> on the side</a:t>
            </a:r>
          </a:p>
          <a:p>
            <a:pPr marL="285750" indent="-285750">
              <a:buFont typeface="Arial" panose="020B0604020202020204" pitchFamily="34" charset="0"/>
              <a:buChar char="•"/>
            </a:pPr>
            <a:r>
              <a:rPr lang="en-US" dirty="0"/>
              <a:t>Networks of religion, kinship, and trade intermixed with one another</a:t>
            </a:r>
          </a:p>
        </p:txBody>
      </p:sp>
    </p:spTree>
    <p:extLst>
      <p:ext uri="{BB962C8B-B14F-4D97-AF65-F5344CB8AC3E}">
        <p14:creationId xmlns:p14="http://schemas.microsoft.com/office/powerpoint/2010/main" val="748234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E347D-6CD0-4BA3-9F8D-DE9950E19CC4}"/>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Contingences and Divergences</a:t>
            </a:r>
          </a:p>
        </p:txBody>
      </p:sp>
      <p:sp>
        <p:nvSpPr>
          <p:cNvPr id="16"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D4184D-19F5-4C31-AFFE-6A3BC20920DB}"/>
              </a:ext>
            </a:extLst>
          </p:cNvPr>
          <p:cNvSpPr>
            <a:spLocks noGrp="1"/>
          </p:cNvSpPr>
          <p:nvPr>
            <p:ph idx="1"/>
          </p:nvPr>
        </p:nvSpPr>
        <p:spPr>
          <a:xfrm>
            <a:off x="1043190" y="2056477"/>
            <a:ext cx="10689464" cy="4801523"/>
          </a:xfrm>
        </p:spPr>
        <p:txBody>
          <a:bodyPr>
            <a:noAutofit/>
          </a:bodyPr>
          <a:lstStyle/>
          <a:p>
            <a:r>
              <a:rPr lang="en-US" sz="1600" dirty="0"/>
              <a:t>Newcomers through the 1990s and 2000s, forging of relations with the older diaspora community</a:t>
            </a:r>
          </a:p>
          <a:p>
            <a:pPr lvl="1"/>
            <a:r>
              <a:rPr lang="en-US" sz="1600" dirty="0"/>
              <a:t>Chinese graduates of the Islamic University in Medina </a:t>
            </a:r>
          </a:p>
          <a:p>
            <a:pPr lvl="1"/>
            <a:r>
              <a:rPr lang="en-US" sz="1600" dirty="0"/>
              <a:t>Divergent choices</a:t>
            </a:r>
          </a:p>
          <a:p>
            <a:pPr lvl="2"/>
            <a:r>
              <a:rPr lang="en-US" sz="1600" dirty="0"/>
              <a:t>“I graduated from the Islamic University in Medina in the mid-1990s and decided to do business. I stayed in Dubai for nine years…We got to know </a:t>
            </a:r>
            <a:r>
              <a:rPr lang="en-US" sz="1600" dirty="0" err="1"/>
              <a:t>Ya’qoub</a:t>
            </a:r>
            <a:r>
              <a:rPr lang="en-US" sz="1600" dirty="0"/>
              <a:t> because we are from the same region [</a:t>
            </a:r>
            <a:r>
              <a:rPr lang="en-US" sz="1600" dirty="0" err="1"/>
              <a:t>Xunhua</a:t>
            </a:r>
            <a:r>
              <a:rPr lang="en-US" sz="1600" dirty="0"/>
              <a:t> in Qinghai]. Our company sponsored his trip to China two years ago, so that he could visit his home. His daughter who has Saudi citizenship acts as a sponsor for our company’s operations…You would think that people in Saudi Arabia are rich, but this is confined to a small group of people; the ordinary people’s conditions are quite bad. I had many conversations when I was in Medina. </a:t>
            </a:r>
            <a:r>
              <a:rPr lang="en-US" sz="1600" dirty="0" err="1"/>
              <a:t>Ya’qoub’s</a:t>
            </a:r>
            <a:r>
              <a:rPr lang="en-US" sz="1600" dirty="0"/>
              <a:t> conditions were poor, too. The livelihoods of some people in Saudi Arabia don’t reach the standards of Chinese people. Saudi Arabia on the outset values religion and its equality, but in truth these are empty words. Look at </a:t>
            </a:r>
            <a:r>
              <a:rPr lang="en-US" sz="1600" dirty="0" err="1"/>
              <a:t>Ya’qoub</a:t>
            </a:r>
            <a:r>
              <a:rPr lang="en-US" sz="1600" dirty="0"/>
              <a:t>, he lived in the country for almost 60 years but doesn’t even have citizenship…We are preparing to close our business in Saudi Arabia, the economic conditions have not been so good for the past few year.” –  </a:t>
            </a:r>
            <a:r>
              <a:rPr lang="en-US" sz="1600" b="1" dirty="0"/>
              <a:t>Faisal</a:t>
            </a:r>
            <a:r>
              <a:rPr lang="en-US" sz="1600" dirty="0"/>
              <a:t> (2017)</a:t>
            </a:r>
          </a:p>
          <a:p>
            <a:pPr lvl="2"/>
            <a:r>
              <a:rPr lang="en-US" sz="1600" dirty="0"/>
              <a:t>“I met my granduncle (who had escaped from Gansu in the 1950s) when I was studying at the Islamic University in Medina. He would tell me all the hardships he went through with his wife, sewing skullcaps everyday. They had no child who could help. Although they managed to open a small shop in </a:t>
            </a:r>
            <a:r>
              <a:rPr lang="en-US" sz="1600" dirty="0" err="1"/>
              <a:t>Ta’if</a:t>
            </a:r>
            <a:r>
              <a:rPr lang="en-US" sz="1600" dirty="0"/>
              <a:t>, their lives never really recovered. When he passed away, I stayed on to take care of my grandaunt. My job provides residency permit, and it is not too arduous. I work in the morning and afternoon and the location is close to home. The salary is reasonable. And you know, a prayer in Medina is equivalent to 1,000 prayers elsewhere, and one prayer in Mecca worth 100,000 times.” – </a:t>
            </a:r>
            <a:r>
              <a:rPr lang="en-US" sz="1600" b="1" dirty="0"/>
              <a:t>Suleiman</a:t>
            </a:r>
            <a:r>
              <a:rPr lang="en-US" sz="1600" dirty="0"/>
              <a:t> (2017)</a:t>
            </a:r>
          </a:p>
        </p:txBody>
      </p:sp>
    </p:spTree>
    <p:extLst>
      <p:ext uri="{BB962C8B-B14F-4D97-AF65-F5344CB8AC3E}">
        <p14:creationId xmlns:p14="http://schemas.microsoft.com/office/powerpoint/2010/main" val="269098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7CEA3-61E6-41CD-9ACF-8F05D7268273}"/>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Research questions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FE2C41-3901-4831-AF10-4D45AE2CCCC3}"/>
              </a:ext>
            </a:extLst>
          </p:cNvPr>
          <p:cNvSpPr>
            <a:spLocks noGrp="1"/>
          </p:cNvSpPr>
          <p:nvPr>
            <p:ph idx="1"/>
          </p:nvPr>
        </p:nvSpPr>
        <p:spPr>
          <a:xfrm>
            <a:off x="1155548" y="2217343"/>
            <a:ext cx="9880893" cy="3959619"/>
          </a:xfrm>
        </p:spPr>
        <p:txBody>
          <a:bodyPr>
            <a:normAutofit/>
          </a:bodyPr>
          <a:lstStyle/>
          <a:p>
            <a:pPr>
              <a:buFont typeface="Arial" panose="020B0604020202020204" pitchFamily="34" charset="0"/>
              <a:buChar char="•"/>
            </a:pPr>
            <a:r>
              <a:rPr lang="en-US" sz="2400" dirty="0"/>
              <a:t>What has Mecca as a place and an imagination represented to Chinese Muslim communities dispersed across mainland China, Taiwan, and Saudi Arabia?</a:t>
            </a:r>
          </a:p>
          <a:p>
            <a:pPr>
              <a:buFont typeface="Arial" panose="020B0604020202020204" pitchFamily="34" charset="0"/>
              <a:buChar char="•"/>
            </a:pPr>
            <a:r>
              <a:rPr lang="en-US" sz="2400" dirty="0"/>
              <a:t>What are the mechanisms through which Chinese Muslims forged and reshaped transnational networks at the face of global transformations of the twentieth century?</a:t>
            </a:r>
          </a:p>
          <a:p>
            <a:pPr>
              <a:buFont typeface="Arial" panose="020B0604020202020204" pitchFamily="34" charset="0"/>
              <a:buChar char="•"/>
            </a:pPr>
            <a:r>
              <a:rPr lang="en-US" sz="2400" dirty="0"/>
              <a:t>How have Sino-Islamic networks been entangled with the spheres of domestic and international politics?</a:t>
            </a:r>
          </a:p>
        </p:txBody>
      </p:sp>
    </p:spTree>
    <p:extLst>
      <p:ext uri="{BB962C8B-B14F-4D97-AF65-F5344CB8AC3E}">
        <p14:creationId xmlns:p14="http://schemas.microsoft.com/office/powerpoint/2010/main" val="3181758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652A1-AD83-4218-9AA4-22FD8C8AC394}"/>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Home: Everywhere or Nowhere?</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47263F-9BB7-426C-B222-E39305226BD9}"/>
              </a:ext>
            </a:extLst>
          </p:cNvPr>
          <p:cNvSpPr>
            <a:spLocks noGrp="1"/>
          </p:cNvSpPr>
          <p:nvPr>
            <p:ph idx="1"/>
          </p:nvPr>
        </p:nvSpPr>
        <p:spPr>
          <a:xfrm>
            <a:off x="1155548" y="2217343"/>
            <a:ext cx="9880893" cy="3959619"/>
          </a:xfrm>
        </p:spPr>
        <p:txBody>
          <a:bodyPr>
            <a:normAutofit/>
          </a:bodyPr>
          <a:lstStyle/>
          <a:p>
            <a:pPr lvl="1"/>
            <a:r>
              <a:rPr lang="en-US" sz="2200" dirty="0"/>
              <a:t>Perpetual foreigners </a:t>
            </a:r>
          </a:p>
          <a:p>
            <a:pPr lvl="2"/>
            <a:r>
              <a:rPr lang="en-US" sz="2200" dirty="0"/>
              <a:t>“Our generation…knows nothing. My grandfather had taught near the Haram after coming from China, and my father could speak classical and colloquial Chinese, as well as Arabic. I know that I have relatives in China, but I’m clueless about who and where they are. My father passed away several years ago, too….We are in between Saudi Arabia and China, and we are neither Saudi nor Chinese. </a:t>
            </a:r>
            <a:r>
              <a:rPr lang="en-US" sz="2200" dirty="0">
                <a:effectLst/>
                <a:ea typeface="Malgun Gothic" panose="020B0503020000020004" pitchFamily="34" charset="-127"/>
                <a:cs typeface="Malgun Gothic" panose="020B0503020000020004" pitchFamily="34" charset="-127"/>
              </a:rPr>
              <a:t>When we go to China, they would say we are not Chinese, that we don’t look like Chinese. In Saudi Arabia, people would say we are not Saudi, even if we have Saudi documents and citizenship. So, we wonder if we are Saudi, or Chinese, Saudi Chinese, or I don’t know what (</a:t>
            </a:r>
            <a:r>
              <a:rPr lang="en-US" sz="2200" i="1" dirty="0">
                <a:effectLst/>
                <a:ea typeface="Malgun Gothic" panose="020B0503020000020004" pitchFamily="34" charset="-127"/>
                <a:cs typeface="Malgun Gothic" panose="020B0503020000020004" pitchFamily="34" charset="-127"/>
              </a:rPr>
              <a:t>ma </a:t>
            </a:r>
            <a:r>
              <a:rPr lang="en-US" sz="2200" i="1" dirty="0" err="1">
                <a:effectLst/>
                <a:ea typeface="Malgun Gothic" panose="020B0503020000020004" pitchFamily="34" charset="-127"/>
                <a:cs typeface="Malgun Gothic" panose="020B0503020000020004" pitchFamily="34" charset="-127"/>
              </a:rPr>
              <a:t>adri</a:t>
            </a:r>
            <a:r>
              <a:rPr lang="en-US" sz="2200" i="1" dirty="0">
                <a:effectLst/>
                <a:ea typeface="Malgun Gothic" panose="020B0503020000020004" pitchFamily="34" charset="-127"/>
                <a:cs typeface="Malgun Gothic" panose="020B0503020000020004" pitchFamily="34" charset="-127"/>
              </a:rPr>
              <a:t> </a:t>
            </a:r>
            <a:r>
              <a:rPr lang="en-US" sz="2200" i="1" dirty="0" err="1">
                <a:effectLst/>
                <a:ea typeface="Malgun Gothic" panose="020B0503020000020004" pitchFamily="34" charset="-127"/>
                <a:cs typeface="Malgun Gothic" panose="020B0503020000020004" pitchFamily="34" charset="-127"/>
              </a:rPr>
              <a:t>ish</a:t>
            </a:r>
            <a:r>
              <a:rPr lang="en-US" sz="2200" dirty="0">
                <a:effectLst/>
                <a:ea typeface="Malgun Gothic" panose="020B0503020000020004" pitchFamily="34" charset="-127"/>
                <a:cs typeface="Malgun Gothic" panose="020B0503020000020004" pitchFamily="34" charset="-127"/>
              </a:rPr>
              <a:t>).” – </a:t>
            </a:r>
            <a:r>
              <a:rPr lang="en-US" sz="2200" b="1" dirty="0">
                <a:effectLst/>
                <a:ea typeface="Malgun Gothic" panose="020B0503020000020004" pitchFamily="34" charset="-127"/>
                <a:cs typeface="Malgun Gothic" panose="020B0503020000020004" pitchFamily="34" charset="-127"/>
              </a:rPr>
              <a:t>Mariam</a:t>
            </a:r>
            <a:r>
              <a:rPr lang="en-US" sz="2200" dirty="0">
                <a:effectLst/>
                <a:ea typeface="Malgun Gothic" panose="020B0503020000020004" pitchFamily="34" charset="-127"/>
                <a:cs typeface="Malgun Gothic" panose="020B0503020000020004" pitchFamily="34" charset="-127"/>
              </a:rPr>
              <a:t> (2017)</a:t>
            </a:r>
            <a:endParaRPr lang="en-US" sz="2200" dirty="0"/>
          </a:p>
          <a:p>
            <a:endParaRPr lang="en-US" sz="2200" b="1" dirty="0"/>
          </a:p>
        </p:txBody>
      </p:sp>
    </p:spTree>
    <p:extLst>
      <p:ext uri="{BB962C8B-B14F-4D97-AF65-F5344CB8AC3E}">
        <p14:creationId xmlns:p14="http://schemas.microsoft.com/office/powerpoint/2010/main" val="2573424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27506-3654-6646-B830-46C01224B1DE}"/>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Conclusions</a:t>
            </a:r>
          </a:p>
        </p:txBody>
      </p:sp>
      <p:sp>
        <p:nvSpPr>
          <p:cNvPr id="6"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809116-1CE6-3446-B3F9-6DC648CA0145}"/>
              </a:ext>
            </a:extLst>
          </p:cNvPr>
          <p:cNvSpPr>
            <a:spLocks noGrp="1"/>
          </p:cNvSpPr>
          <p:nvPr>
            <p:ph idx="1"/>
          </p:nvPr>
        </p:nvSpPr>
        <p:spPr>
          <a:xfrm>
            <a:off x="1155548" y="2217343"/>
            <a:ext cx="9997556" cy="4273609"/>
          </a:xfrm>
        </p:spPr>
        <p:txBody>
          <a:bodyPr>
            <a:normAutofit fontScale="92500" lnSpcReduction="10000"/>
          </a:bodyPr>
          <a:lstStyle/>
          <a:p>
            <a:endParaRPr lang="en-US" sz="1800" dirty="0"/>
          </a:p>
          <a:p>
            <a:r>
              <a:rPr lang="en-US" sz="1800" dirty="0"/>
              <a:t>Mecca has served as a consistent magnet for pilgrims and diasporas from Muslim parts of China, and a mediator of transnational connections. Travels to the city created new Islamic hubs at central points of transport (i.e. Shanghai) </a:t>
            </a:r>
          </a:p>
          <a:p>
            <a:r>
              <a:rPr lang="en-US" sz="1800" dirty="0"/>
              <a:t>Mecca as an abstract metaphor has inspired dual sense of belonging and the making of ‘little Meccas’ in China</a:t>
            </a:r>
          </a:p>
          <a:p>
            <a:r>
              <a:rPr lang="en-US" sz="1800" dirty="0"/>
              <a:t>Religious travels, inter-state diplomacy, exiles, ties of kinship, and small-scale commerce have been intermeshed with one another in constituting trans-regional ties between China and the Arabian Peninsula</a:t>
            </a:r>
          </a:p>
          <a:p>
            <a:r>
              <a:rPr lang="en-US" sz="1800" dirty="0"/>
              <a:t>Chinese Muslim communities need to be understood as dynamic mobile societies whose channels of circulations across the geographies of China, the Indian Ocean, Central Asia and the Arabian Peninsula preceded the Belt and the Road formations</a:t>
            </a:r>
          </a:p>
          <a:p>
            <a:r>
              <a:rPr lang="en-US" sz="1800" dirty="0"/>
              <a:t>Chinese states have periodically capitalized on their domestic Muslim populations as a means of cultural diplomacy</a:t>
            </a:r>
          </a:p>
          <a:p>
            <a:r>
              <a:rPr lang="en-US" sz="1800" dirty="0"/>
              <a:t>Further conceptualizing Mecca as a convergence point for diverse strands of diasporas, and a reference point for historical narratives and regional pilgrimage sites (little Meccas) would reveal rich histories of inter-Asian connections. This approach would also diversify scholarship on Islamic networks and the Arabian Peninsula</a:t>
            </a:r>
          </a:p>
          <a:p>
            <a:endParaRPr lang="en-US" sz="1500" dirty="0"/>
          </a:p>
          <a:p>
            <a:endParaRPr lang="en-US" sz="1500" dirty="0"/>
          </a:p>
        </p:txBody>
      </p:sp>
    </p:spTree>
    <p:extLst>
      <p:ext uri="{BB962C8B-B14F-4D97-AF65-F5344CB8AC3E}">
        <p14:creationId xmlns:p14="http://schemas.microsoft.com/office/powerpoint/2010/main" val="372162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1F597-3CF8-4863-801D-AD408C622A57}"/>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Argument</a:t>
            </a:r>
          </a:p>
        </p:txBody>
      </p:sp>
      <p:sp>
        <p:nvSpPr>
          <p:cNvPr id="19"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D876D7-6A9E-42D5-ADD5-BD11B9531C4E}"/>
              </a:ext>
            </a:extLst>
          </p:cNvPr>
          <p:cNvSpPr>
            <a:spLocks noGrp="1"/>
          </p:cNvSpPr>
          <p:nvPr>
            <p:ph idx="1"/>
          </p:nvPr>
        </p:nvSpPr>
        <p:spPr>
          <a:xfrm>
            <a:off x="1155548" y="2217343"/>
            <a:ext cx="9880893" cy="3959619"/>
          </a:xfrm>
        </p:spPr>
        <p:txBody>
          <a:bodyPr>
            <a:normAutofit/>
          </a:bodyPr>
          <a:lstStyle/>
          <a:p>
            <a:r>
              <a:rPr lang="en-US" sz="2400" dirty="0"/>
              <a:t>From the turn of the twentieth century to the present, Chinese Muslims have interweaved vibrant ties of pilgrimage, religious charities, and kinship that transcended national and regional borders </a:t>
            </a:r>
          </a:p>
          <a:p>
            <a:pPr>
              <a:buFont typeface="Arial" panose="020B0604020202020204" pitchFamily="34" charset="0"/>
              <a:buChar char="•"/>
            </a:pPr>
            <a:r>
              <a:rPr lang="en-US" sz="2400" dirty="0"/>
              <a:t>Mecca has mediated Chinese Muslims' circulatory network formations and diasporic understandings of the past by figuring as an imagined home place, and as a hub for pilgrims and exiles</a:t>
            </a:r>
          </a:p>
          <a:p>
            <a:pPr>
              <a:buFont typeface="Arial" panose="020B0604020202020204" pitchFamily="34" charset="0"/>
              <a:buChar char="•"/>
            </a:pPr>
            <a:r>
              <a:rPr lang="en-US" sz="2400" dirty="0"/>
              <a:t>Such networks between China and the Arabian Peninsula have flexibly changed shape and re-routed themselves in response to historical events, and provided conduits for informal diplomacy at opportune moments</a:t>
            </a:r>
          </a:p>
          <a:p>
            <a:endParaRPr lang="en-US" sz="2400" dirty="0"/>
          </a:p>
        </p:txBody>
      </p:sp>
    </p:spTree>
    <p:extLst>
      <p:ext uri="{BB962C8B-B14F-4D97-AF65-F5344CB8AC3E}">
        <p14:creationId xmlns:p14="http://schemas.microsoft.com/office/powerpoint/2010/main" val="264330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9917F-D354-4328-80B5-4DEDD8FDE4D9}"/>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Objectives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FA52B8-0CC3-4E7B-8E99-B79CA9B63886}"/>
              </a:ext>
            </a:extLst>
          </p:cNvPr>
          <p:cNvSpPr>
            <a:spLocks noGrp="1"/>
          </p:cNvSpPr>
          <p:nvPr>
            <p:ph idx="1"/>
          </p:nvPr>
        </p:nvSpPr>
        <p:spPr>
          <a:xfrm>
            <a:off x="1155548" y="2217343"/>
            <a:ext cx="9880893" cy="3959619"/>
          </a:xfrm>
        </p:spPr>
        <p:txBody>
          <a:bodyPr>
            <a:normAutofit/>
          </a:bodyPr>
          <a:lstStyle/>
          <a:p>
            <a:pPr>
              <a:buFont typeface="Arial" panose="020B0604020202020204" pitchFamily="34" charset="0"/>
              <a:buChar char="•"/>
            </a:pPr>
            <a:r>
              <a:rPr lang="en-US" sz="2400" dirty="0"/>
              <a:t>To widen the social worlds of Chinese Muslims who have been classified into different 'ethnic minorities' within the confines of the territorial Chinese nation-state</a:t>
            </a:r>
          </a:p>
          <a:p>
            <a:pPr>
              <a:buFont typeface="Arial" panose="020B0604020202020204" pitchFamily="34" charset="0"/>
              <a:buChar char="•"/>
            </a:pPr>
            <a:r>
              <a:rPr lang="en-US" sz="2400" dirty="0"/>
              <a:t>To bring into light historic partnerships between Chinese states and transnational Islam that tend to be forgotten or erased</a:t>
            </a:r>
          </a:p>
          <a:p>
            <a:pPr>
              <a:buFont typeface="Arial" panose="020B0604020202020204" pitchFamily="34" charset="0"/>
              <a:buChar char="•"/>
            </a:pPr>
            <a:r>
              <a:rPr lang="en-US" sz="2400" dirty="0"/>
              <a:t>To diversify understandings on Islamic networks that have revolved around the Hejaz (western coasts of the Arabian Peninsula), beyond the focus on imperial governance and the so-called radical Islamist groups</a:t>
            </a:r>
          </a:p>
        </p:txBody>
      </p:sp>
    </p:spTree>
    <p:extLst>
      <p:ext uri="{BB962C8B-B14F-4D97-AF65-F5344CB8AC3E}">
        <p14:creationId xmlns:p14="http://schemas.microsoft.com/office/powerpoint/2010/main" val="36607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29186-CA58-44E5-8568-CC06CE73A619}"/>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Methodology and Data</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7D470F-E18C-4EE5-AC18-FBAA41A231FE}"/>
              </a:ext>
            </a:extLst>
          </p:cNvPr>
          <p:cNvSpPr>
            <a:spLocks noGrp="1"/>
          </p:cNvSpPr>
          <p:nvPr>
            <p:ph idx="1"/>
          </p:nvPr>
        </p:nvSpPr>
        <p:spPr>
          <a:xfrm>
            <a:off x="1155548" y="2217343"/>
            <a:ext cx="9880893" cy="3959619"/>
          </a:xfrm>
        </p:spPr>
        <p:txBody>
          <a:bodyPr>
            <a:normAutofit/>
          </a:bodyPr>
          <a:lstStyle/>
          <a:p>
            <a:pPr>
              <a:buFont typeface="Arial" panose="020B0604020202020204" pitchFamily="34" charset="0"/>
              <a:buChar char="•"/>
            </a:pPr>
            <a:r>
              <a:rPr lang="en-US" sz="2400" dirty="0"/>
              <a:t>History and Anthropology </a:t>
            </a:r>
          </a:p>
          <a:p>
            <a:pPr marL="742950" lvl="1" indent="-285750">
              <a:buFont typeface="Arial" panose="020B0604020202020204" pitchFamily="34" charset="0"/>
              <a:buChar char="•"/>
            </a:pPr>
            <a:r>
              <a:rPr lang="en-US" dirty="0"/>
              <a:t>Combination of textual materials and oral interviews/ethnography</a:t>
            </a:r>
          </a:p>
          <a:p>
            <a:pPr marL="742950" lvl="1" indent="-285750">
              <a:buFont typeface="Arial" panose="020B0604020202020204" pitchFamily="34" charset="0"/>
              <a:buChar char="•"/>
            </a:pPr>
            <a:r>
              <a:rPr lang="en-US" dirty="0"/>
              <a:t>Textual sources: pilgrimage travelogues published or reported to the government between the 1840s and the 1970s; memoirs; archival records (located primarily in Taipei); Islamic periodicals</a:t>
            </a:r>
          </a:p>
          <a:p>
            <a:pPr marL="742950" lvl="1" indent="-285750">
              <a:buFont typeface="Arial" panose="020B0604020202020204" pitchFamily="34" charset="0"/>
              <a:buChar char="•"/>
            </a:pPr>
            <a:r>
              <a:rPr lang="en-US" dirty="0"/>
              <a:t>Interviews with the living community of Chinese Muslims in Jeddah, </a:t>
            </a:r>
            <a:r>
              <a:rPr lang="en-US" dirty="0" err="1"/>
              <a:t>Ta'if</a:t>
            </a:r>
            <a:r>
              <a:rPr lang="en-US" dirty="0"/>
              <a:t>, Riyadh, and their acquaintances in Gansu/Qinghai, Yunnan, and Taiwan</a:t>
            </a:r>
          </a:p>
          <a:p>
            <a:pPr>
              <a:buFont typeface="Arial" panose="020B0604020202020204" pitchFamily="34" charset="0"/>
              <a:buChar char="•"/>
            </a:pPr>
            <a:r>
              <a:rPr lang="en-US" sz="2400" dirty="0"/>
              <a:t>Tracing of individual actors over time and generations</a:t>
            </a:r>
          </a:p>
          <a:p>
            <a:endParaRPr lang="en-US" sz="2400" dirty="0"/>
          </a:p>
        </p:txBody>
      </p:sp>
    </p:spTree>
    <p:extLst>
      <p:ext uri="{BB962C8B-B14F-4D97-AF65-F5344CB8AC3E}">
        <p14:creationId xmlns:p14="http://schemas.microsoft.com/office/powerpoint/2010/main" val="3573515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EB98B-5BF8-40DC-898A-CF46CA14775A}"/>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The Growing field of Islam in China (selection)</a:t>
            </a:r>
          </a:p>
        </p:txBody>
      </p:sp>
      <p:sp>
        <p:nvSpPr>
          <p:cNvPr id="16" name="Rectangle 1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A188D2-1A0A-4F65-B81C-5F8C83CC8C33}"/>
              </a:ext>
            </a:extLst>
          </p:cNvPr>
          <p:cNvSpPr>
            <a:spLocks noGrp="1"/>
          </p:cNvSpPr>
          <p:nvPr>
            <p:ph idx="1"/>
          </p:nvPr>
        </p:nvSpPr>
        <p:spPr>
          <a:xfrm>
            <a:off x="605307" y="2056477"/>
            <a:ext cx="10856889" cy="4755804"/>
          </a:xfrm>
        </p:spPr>
        <p:txBody>
          <a:bodyPr>
            <a:normAutofit lnSpcReduction="10000"/>
          </a:bodyPr>
          <a:lstStyle/>
          <a:p>
            <a:pPr>
              <a:buFont typeface="Arial" panose="020B0604020202020204" pitchFamily="34" charset="0"/>
              <a:buChar char="•"/>
            </a:pPr>
            <a:r>
              <a:rPr lang="en-US" sz="1600" dirty="0"/>
              <a:t>Social and intellectual histories</a:t>
            </a:r>
          </a:p>
          <a:p>
            <a:pPr lvl="1"/>
            <a:r>
              <a:rPr lang="en-US" sz="1600" dirty="0"/>
              <a:t>Jonathan Lipman, Familiar Strangers: A History of Muslims in Northwest China (1997) </a:t>
            </a:r>
            <a:r>
              <a:rPr lang="en-US" sz="1600" dirty="0" err="1"/>
              <a:t>Zvi</a:t>
            </a:r>
            <a:r>
              <a:rPr lang="en-US" sz="1600" dirty="0"/>
              <a:t> </a:t>
            </a:r>
            <a:r>
              <a:rPr lang="en-US" sz="1600" dirty="0" err="1"/>
              <a:t>Bendor</a:t>
            </a:r>
            <a:r>
              <a:rPr lang="en-US" sz="1600" dirty="0"/>
              <a:t> </a:t>
            </a:r>
            <a:r>
              <a:rPr lang="en-US" sz="1600" dirty="0" err="1"/>
              <a:t>Benite</a:t>
            </a:r>
            <a:r>
              <a:rPr lang="en-US" sz="1600" dirty="0"/>
              <a:t>, </a:t>
            </a:r>
            <a:r>
              <a:rPr lang="en-US" sz="1600" i="1" dirty="0"/>
              <a:t>The Dao of Muhammad: A Cultural History of Muslims in Late Imperial China </a:t>
            </a:r>
            <a:r>
              <a:rPr lang="en-US" sz="1600" dirty="0"/>
              <a:t>(2005)</a:t>
            </a:r>
          </a:p>
          <a:p>
            <a:pPr lvl="1"/>
            <a:r>
              <a:rPr lang="en-US" sz="1600" dirty="0"/>
              <a:t>Sachiko Murata and William Chittick, </a:t>
            </a:r>
            <a:r>
              <a:rPr lang="en-US" sz="1600" i="1" dirty="0"/>
              <a:t>Chinese Gleams of Sufi Light: Wang Tai-</a:t>
            </a:r>
            <a:r>
              <a:rPr lang="en-US" sz="1600" i="1" dirty="0" err="1"/>
              <a:t>yu’s</a:t>
            </a:r>
            <a:r>
              <a:rPr lang="en-US" sz="1600" i="1" dirty="0"/>
              <a:t> Great Learning of the Pure and the Real and Liu </a:t>
            </a:r>
            <a:r>
              <a:rPr lang="en-US" sz="1600" i="1" dirty="0" err="1"/>
              <a:t>Chih’s</a:t>
            </a:r>
            <a:r>
              <a:rPr lang="en-US" sz="1600" i="1" dirty="0"/>
              <a:t> Displaying of the Concealment of the Real Realm </a:t>
            </a:r>
            <a:r>
              <a:rPr lang="en-US" sz="1600" dirty="0"/>
              <a:t>(2000) </a:t>
            </a:r>
          </a:p>
          <a:p>
            <a:pPr lvl="1"/>
            <a:r>
              <a:rPr lang="en-US" sz="1600" dirty="0"/>
              <a:t>David </a:t>
            </a:r>
            <a:r>
              <a:rPr lang="en-US" sz="1600" dirty="0" err="1"/>
              <a:t>Atwill</a:t>
            </a:r>
            <a:r>
              <a:rPr lang="en-US" sz="1600" dirty="0"/>
              <a:t>, </a:t>
            </a:r>
            <a:r>
              <a:rPr lang="en-US" sz="1600" i="1" dirty="0"/>
              <a:t>The Chinese Sultanate: Islam, Ethnicity, and the </a:t>
            </a:r>
            <a:r>
              <a:rPr lang="en-US" sz="1600" i="1" dirty="0" err="1"/>
              <a:t>Panthay</a:t>
            </a:r>
            <a:r>
              <a:rPr lang="en-US" sz="1600" i="1" dirty="0"/>
              <a:t> Rebellion in Southwest China, 1856-1873 </a:t>
            </a:r>
            <a:r>
              <a:rPr lang="en-US" sz="1600" dirty="0"/>
              <a:t>(2005)</a:t>
            </a:r>
          </a:p>
          <a:p>
            <a:pPr lvl="1"/>
            <a:r>
              <a:rPr lang="en-US" sz="1600" dirty="0" err="1"/>
              <a:t>Zvi</a:t>
            </a:r>
            <a:r>
              <a:rPr lang="en-US" sz="1600" dirty="0"/>
              <a:t> </a:t>
            </a:r>
            <a:r>
              <a:rPr lang="en-US" sz="1600" dirty="0" err="1"/>
              <a:t>Bendor</a:t>
            </a:r>
            <a:r>
              <a:rPr lang="en-US" sz="1600" dirty="0"/>
              <a:t> </a:t>
            </a:r>
            <a:r>
              <a:rPr lang="en-US" sz="1600" dirty="0" err="1"/>
              <a:t>Benite</a:t>
            </a:r>
            <a:r>
              <a:rPr lang="en-US" sz="1600" dirty="0"/>
              <a:t>, </a:t>
            </a:r>
            <a:r>
              <a:rPr lang="en-US" sz="1600" i="1" dirty="0"/>
              <a:t>The Dao of Muhammad: A cultural History of Muslims in Late Imperial China </a:t>
            </a:r>
            <a:r>
              <a:rPr lang="en-US" sz="1600" dirty="0"/>
              <a:t>(2005)</a:t>
            </a:r>
          </a:p>
          <a:p>
            <a:pPr lvl="1"/>
            <a:r>
              <a:rPr lang="en-US" sz="1600" dirty="0"/>
              <a:t>Kelly Hammond, </a:t>
            </a:r>
            <a:r>
              <a:rPr lang="en-US" sz="1600" i="1" dirty="0"/>
              <a:t>China’s Muslims and Japan’s Empire: Centering Islam in World War II </a:t>
            </a:r>
            <a:r>
              <a:rPr lang="en-US" sz="1600" dirty="0"/>
              <a:t>(2020)</a:t>
            </a:r>
          </a:p>
          <a:p>
            <a:pPr>
              <a:buFont typeface="Arial" panose="020B0604020202020204" pitchFamily="34" charset="0"/>
              <a:buChar char="•"/>
            </a:pPr>
            <a:r>
              <a:rPr lang="en-US" sz="1600" dirty="0"/>
              <a:t>Ethnographies</a:t>
            </a:r>
          </a:p>
          <a:p>
            <a:pPr lvl="1"/>
            <a:r>
              <a:rPr lang="en-US" sz="1600" dirty="0"/>
              <a:t>Dru Gladney, </a:t>
            </a:r>
            <a:r>
              <a:rPr lang="en-US" sz="1600" i="1" dirty="0"/>
              <a:t>Muslim Chinese: Ethnic Nationalism in the People’s Republic </a:t>
            </a:r>
            <a:r>
              <a:rPr lang="en-US" sz="1600" dirty="0"/>
              <a:t>(1996)</a:t>
            </a:r>
          </a:p>
          <a:p>
            <a:pPr lvl="1"/>
            <a:r>
              <a:rPr lang="en-US" sz="1600" dirty="0"/>
              <a:t>Maris </a:t>
            </a:r>
            <a:r>
              <a:rPr lang="en-US" sz="1600" dirty="0" err="1"/>
              <a:t>Bloyd</a:t>
            </a:r>
            <a:r>
              <a:rPr lang="en-US" sz="1600" dirty="0"/>
              <a:t> Gillette, </a:t>
            </a:r>
            <a:r>
              <a:rPr lang="en-US" sz="1600" i="1" dirty="0"/>
              <a:t>Between Mecca and Beijing: Modernization and Consumption among Urban Chinese Muslims </a:t>
            </a:r>
            <a:r>
              <a:rPr lang="en-US" sz="1600" dirty="0"/>
              <a:t>(2000)</a:t>
            </a:r>
          </a:p>
          <a:p>
            <a:pPr lvl="1"/>
            <a:r>
              <a:rPr lang="en-US" sz="1600" dirty="0"/>
              <a:t>(volume edited by Rachel Harris, </a:t>
            </a:r>
            <a:r>
              <a:rPr lang="en-US" sz="1600" dirty="0" err="1"/>
              <a:t>Guangtian</a:t>
            </a:r>
            <a:r>
              <a:rPr lang="en-US" sz="1600" dirty="0"/>
              <a:t> Ha and Maria </a:t>
            </a:r>
            <a:r>
              <a:rPr lang="en-US" sz="1600" dirty="0" err="1"/>
              <a:t>Jaschok</a:t>
            </a:r>
            <a:r>
              <a:rPr lang="en-US" sz="1600" dirty="0"/>
              <a:t>) </a:t>
            </a:r>
            <a:r>
              <a:rPr lang="en-US" sz="1600" i="1" dirty="0"/>
              <a:t>Ethnographies of Islam in China </a:t>
            </a:r>
            <a:r>
              <a:rPr lang="en-US" sz="1600" dirty="0"/>
              <a:t>(2020)</a:t>
            </a:r>
          </a:p>
          <a:p>
            <a:r>
              <a:rPr lang="en-US" sz="1600" dirty="0"/>
              <a:t>Legal history/anthropology</a:t>
            </a:r>
          </a:p>
          <a:p>
            <a:pPr lvl="1"/>
            <a:r>
              <a:rPr lang="en-US" sz="1600" dirty="0"/>
              <a:t>Matthew Erie, </a:t>
            </a:r>
            <a:r>
              <a:rPr lang="en-US" sz="1600" i="1" dirty="0"/>
              <a:t>China and Islam: The Prophet, the Party, and Law </a:t>
            </a:r>
            <a:r>
              <a:rPr lang="en-US" sz="1600" dirty="0"/>
              <a:t>(2016)</a:t>
            </a:r>
          </a:p>
          <a:p>
            <a:pPr lvl="1"/>
            <a:r>
              <a:rPr lang="en-US" sz="1600" dirty="0"/>
              <a:t>Roberta </a:t>
            </a:r>
            <a:r>
              <a:rPr lang="en-US" sz="1600" dirty="0" err="1"/>
              <a:t>Tontini</a:t>
            </a:r>
            <a:r>
              <a:rPr lang="en-US" sz="1600" dirty="0"/>
              <a:t>, </a:t>
            </a:r>
            <a:r>
              <a:rPr lang="en-US" sz="1600" i="1" dirty="0"/>
              <a:t>Muslim </a:t>
            </a:r>
            <a:r>
              <a:rPr lang="en-US" sz="1600" i="1" dirty="0" err="1"/>
              <a:t>Sanzijing</a:t>
            </a:r>
            <a:r>
              <a:rPr lang="en-US" sz="1600" i="1" dirty="0"/>
              <a:t>: Shifts and Continuities in the Definition of Islam in China </a:t>
            </a:r>
            <a:r>
              <a:rPr lang="en-US" sz="1600" dirty="0"/>
              <a:t>(2016)</a:t>
            </a:r>
            <a:r>
              <a:rPr lang="en-US" sz="1600" i="1" dirty="0"/>
              <a:t> </a:t>
            </a:r>
            <a:endParaRPr lang="en-US" sz="1600" dirty="0"/>
          </a:p>
          <a:p>
            <a:pPr>
              <a:buFont typeface="Arial" panose="020B0604020202020204" pitchFamily="34" charset="0"/>
              <a:buChar char="•"/>
            </a:pPr>
            <a:r>
              <a:rPr lang="en-US" sz="1600" dirty="0"/>
              <a:t>Rich literature on present-day Xinjiang Autonomous Prefecture, including works by </a:t>
            </a:r>
            <a:r>
              <a:rPr lang="en-US" sz="1600" dirty="0" err="1"/>
              <a:t>Ildiko</a:t>
            </a:r>
            <a:r>
              <a:rPr lang="en-US" sz="1600" dirty="0"/>
              <a:t> </a:t>
            </a:r>
            <a:r>
              <a:rPr lang="en-US" sz="1600" dirty="0" err="1"/>
              <a:t>Beller</a:t>
            </a:r>
            <a:r>
              <a:rPr lang="en-US" sz="1600" dirty="0"/>
              <a:t>-Hann, Rian </a:t>
            </a:r>
            <a:r>
              <a:rPr lang="en-US" sz="1600" dirty="0" err="1"/>
              <a:t>Thum</a:t>
            </a:r>
            <a:r>
              <a:rPr lang="en-US" sz="1600" dirty="0"/>
              <a:t>, Joan Smith Finley, </a:t>
            </a:r>
            <a:r>
              <a:rPr lang="en-US" sz="1600" dirty="0" err="1"/>
              <a:t>Kwangmin</a:t>
            </a:r>
            <a:r>
              <a:rPr lang="en-US" sz="1600" dirty="0"/>
              <a:t> Kim, David Brophy, Justin Jacobs, Jay </a:t>
            </a:r>
            <a:r>
              <a:rPr lang="en-US" sz="1600" dirty="0" err="1"/>
              <a:t>Dautcher</a:t>
            </a:r>
            <a:r>
              <a:rPr lang="en-US" sz="1600" dirty="0"/>
              <a:t>, and Tom Cliff, among others</a:t>
            </a:r>
          </a:p>
          <a:p>
            <a:pPr marL="0" indent="0">
              <a:buNone/>
            </a:pPr>
            <a:endParaRPr lang="en-US" sz="1100" dirty="0"/>
          </a:p>
        </p:txBody>
      </p:sp>
    </p:spTree>
    <p:extLst>
      <p:ext uri="{BB962C8B-B14F-4D97-AF65-F5344CB8AC3E}">
        <p14:creationId xmlns:p14="http://schemas.microsoft.com/office/powerpoint/2010/main" val="143680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045CD1-6022-4B3B-8408-830CD83EEFC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Transnational approaches to the Hejaz</a:t>
            </a:r>
          </a:p>
        </p:txBody>
      </p:sp>
      <p:sp>
        <p:nvSpPr>
          <p:cNvPr id="15"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8C62C2-6365-4AD3-AD51-D217A7220D87}"/>
              </a:ext>
            </a:extLst>
          </p:cNvPr>
          <p:cNvSpPr>
            <a:spLocks noGrp="1"/>
          </p:cNvSpPr>
          <p:nvPr>
            <p:ph idx="1"/>
          </p:nvPr>
        </p:nvSpPr>
        <p:spPr>
          <a:xfrm>
            <a:off x="1155548" y="2217343"/>
            <a:ext cx="9880893" cy="3959619"/>
          </a:xfrm>
        </p:spPr>
        <p:txBody>
          <a:bodyPr>
            <a:normAutofit/>
          </a:bodyPr>
          <a:lstStyle/>
          <a:p>
            <a:pPr>
              <a:buFont typeface="Arial" panose="020B0604020202020204" pitchFamily="34" charset="0"/>
              <a:buChar char="•"/>
            </a:pPr>
            <a:r>
              <a:rPr lang="en-US" sz="2400"/>
              <a:t>Eric Tagliacozzo, </a:t>
            </a:r>
            <a:r>
              <a:rPr lang="en-US" sz="2400" i="1"/>
              <a:t>The Longest Journey: Southeast Asians and the Pilgrimage to Mecca </a:t>
            </a:r>
            <a:r>
              <a:rPr lang="en-US" sz="2400"/>
              <a:t>(2013)</a:t>
            </a:r>
          </a:p>
          <a:p>
            <a:pPr>
              <a:buFont typeface="Arial" panose="020B0604020202020204" pitchFamily="34" charset="0"/>
              <a:buChar char="•"/>
            </a:pPr>
            <a:r>
              <a:rPr lang="en-US" sz="2400"/>
              <a:t>Lale Can, </a:t>
            </a:r>
            <a:r>
              <a:rPr lang="en-US" sz="2400" i="1"/>
              <a:t>Spiritual Subjects: Central Asian Pilgrims and the Ottoman Hajj at the end of Empire </a:t>
            </a:r>
            <a:r>
              <a:rPr lang="en-US" sz="2400"/>
              <a:t>(2020)</a:t>
            </a:r>
          </a:p>
          <a:p>
            <a:pPr>
              <a:buFont typeface="Arial" panose="020B0604020202020204" pitchFamily="34" charset="0"/>
              <a:buChar char="•"/>
            </a:pPr>
            <a:r>
              <a:rPr lang="en-US" sz="2400"/>
              <a:t>Michael Christopher Low, </a:t>
            </a:r>
            <a:r>
              <a:rPr lang="en-US" sz="2400" i="1"/>
              <a:t>Imperial Mecca: Ottoman Arabia and the Indian Ocean Hajj </a:t>
            </a:r>
            <a:r>
              <a:rPr lang="en-US" sz="2400"/>
              <a:t>(2020)</a:t>
            </a:r>
          </a:p>
          <a:p>
            <a:pPr>
              <a:buFont typeface="Arial" panose="020B0604020202020204" pitchFamily="34" charset="0"/>
              <a:buChar char="•"/>
            </a:pPr>
            <a:r>
              <a:rPr lang="en-US" sz="2400"/>
              <a:t>Muhammad Arafat, “Be-longing: Fatanis in Makkah and Jawi” (Ph.D. dissertation, Harvard University 2013) </a:t>
            </a:r>
          </a:p>
        </p:txBody>
      </p:sp>
    </p:spTree>
    <p:extLst>
      <p:ext uri="{BB962C8B-B14F-4D97-AF65-F5344CB8AC3E}">
        <p14:creationId xmlns:p14="http://schemas.microsoft.com/office/powerpoint/2010/main" val="410374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9FE3F-1FDD-4F27-AE17-4BB13D2BEC3C}"/>
              </a:ext>
            </a:extLst>
          </p:cNvPr>
          <p:cNvSpPr>
            <a:spLocks noGrp="1"/>
          </p:cNvSpPr>
          <p:nvPr>
            <p:ph type="title"/>
          </p:nvPr>
        </p:nvSpPr>
        <p:spPr>
          <a:xfrm>
            <a:off x="1156851" y="637762"/>
            <a:ext cx="9888496" cy="1520377"/>
          </a:xfrm>
        </p:spPr>
        <p:txBody>
          <a:bodyPr anchor="ctr">
            <a:normAutofit/>
          </a:bodyPr>
          <a:lstStyle/>
          <a:p>
            <a:r>
              <a:rPr lang="en-US" dirty="0">
                <a:solidFill>
                  <a:schemeClr val="bg1"/>
                </a:solidFill>
              </a:rPr>
              <a:t>Bridging the two regions: Inter-Asian Connections </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D4D608-5DF9-4030-85B3-013AF5CBA768}"/>
              </a:ext>
            </a:extLst>
          </p:cNvPr>
          <p:cNvSpPr>
            <a:spLocks noGrp="1"/>
          </p:cNvSpPr>
          <p:nvPr>
            <p:ph idx="1"/>
          </p:nvPr>
        </p:nvSpPr>
        <p:spPr>
          <a:xfrm>
            <a:off x="1155559" y="3100283"/>
            <a:ext cx="9889788" cy="3076679"/>
          </a:xfrm>
        </p:spPr>
        <p:txBody>
          <a:bodyPr>
            <a:normAutofit/>
          </a:bodyPr>
          <a:lstStyle/>
          <a:p>
            <a:r>
              <a:rPr lang="en-US" sz="1900" dirty="0"/>
              <a:t>Tracing the ebbs and flows of transnational Sino-Islamic networks bridges the divides between conventional regional units of analysis in area studies (the Middle East and East Asia); shows relations and connections between the two seemingly separate regions over long periods of history</a:t>
            </a:r>
          </a:p>
          <a:p>
            <a:r>
              <a:rPr lang="en-US" sz="1900" dirty="0"/>
              <a:t>Examples of pioneering works in trans-regional studies of Asia </a:t>
            </a:r>
          </a:p>
          <a:p>
            <a:pPr lvl="1"/>
            <a:r>
              <a:rPr lang="en-US" sz="1900" dirty="0" err="1"/>
              <a:t>Engseng</a:t>
            </a:r>
            <a:r>
              <a:rPr lang="en-US" sz="1900" dirty="0"/>
              <a:t> Ho, </a:t>
            </a:r>
            <a:r>
              <a:rPr lang="en-US" sz="1900" i="1" dirty="0"/>
              <a:t>Graves of </a:t>
            </a:r>
            <a:r>
              <a:rPr lang="en-US" sz="1900" i="1" dirty="0" err="1"/>
              <a:t>Tarim</a:t>
            </a:r>
            <a:r>
              <a:rPr lang="en-US" sz="1900" i="1" dirty="0"/>
              <a:t>: Genealogy and Mobility across the Indian Ocean </a:t>
            </a:r>
            <a:r>
              <a:rPr lang="en-US" sz="1900" dirty="0"/>
              <a:t>(2006); Conceptual overview on inter-Asian connections and related scholarship:  “Inter-Asian Concepts for Mobile Societies.” </a:t>
            </a:r>
            <a:r>
              <a:rPr lang="en-US" sz="1900" i="1" dirty="0"/>
              <a:t>The Journal of Asian Studies </a:t>
            </a:r>
            <a:r>
              <a:rPr lang="en-US" sz="1900" dirty="0"/>
              <a:t>76, no. 4 (November 2017) </a:t>
            </a:r>
          </a:p>
          <a:p>
            <a:pPr lvl="1"/>
            <a:r>
              <a:rPr lang="en-US" sz="1900" dirty="0" err="1"/>
              <a:t>Cemil</a:t>
            </a:r>
            <a:r>
              <a:rPr lang="en-US" sz="1900" dirty="0"/>
              <a:t> Aydin, </a:t>
            </a:r>
            <a:r>
              <a:rPr lang="en-US" sz="1900" i="1" dirty="0"/>
              <a:t>The Politics of Anti-Westernism in Asia: Visions of World Order in Pan-Islamic and Pan Asian Thought </a:t>
            </a:r>
            <a:r>
              <a:rPr lang="en-US" sz="1900" dirty="0"/>
              <a:t>(2007)</a:t>
            </a:r>
          </a:p>
        </p:txBody>
      </p:sp>
    </p:spTree>
    <p:extLst>
      <p:ext uri="{BB962C8B-B14F-4D97-AF65-F5344CB8AC3E}">
        <p14:creationId xmlns:p14="http://schemas.microsoft.com/office/powerpoint/2010/main" val="2062776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TotalTime>
  <Words>4789</Words>
  <Application>Microsoft Office PowerPoint</Application>
  <PresentationFormat>Widescreen</PresentationFormat>
  <Paragraphs>202</Paragraphs>
  <Slides>31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-apple-system</vt:lpstr>
      <vt:lpstr>Malgun Gothic</vt:lpstr>
      <vt:lpstr>Arial</vt:lpstr>
      <vt:lpstr>Calibri</vt:lpstr>
      <vt:lpstr>Calibri Light</vt:lpstr>
      <vt:lpstr>Times New Roman</vt:lpstr>
      <vt:lpstr>Office Theme</vt:lpstr>
      <vt:lpstr>Between Shanghai and Mecca:  Diaspora and Diplomacy of Chinese Muslims in the Twentieth Century</vt:lpstr>
      <vt:lpstr>Topic Introduction </vt:lpstr>
      <vt:lpstr>Research questions</vt:lpstr>
      <vt:lpstr>Argument</vt:lpstr>
      <vt:lpstr>Objectives</vt:lpstr>
      <vt:lpstr>Methodology and Data</vt:lpstr>
      <vt:lpstr>The Growing field of Islam in China (selection)</vt:lpstr>
      <vt:lpstr>Transnational approaches to the Hejaz</vt:lpstr>
      <vt:lpstr>Bridging the two regions: Inter-Asian Connections </vt:lpstr>
      <vt:lpstr>Findings</vt:lpstr>
      <vt:lpstr>Mecca and Medina as figurative homelands in pre-twentieth century imperial China</vt:lpstr>
      <vt:lpstr>Mecca and Medina as figurative homelands in pre-twentieth century imperial China</vt:lpstr>
      <vt:lpstr>Constructing mosques as a substitute to the hajj</vt:lpstr>
      <vt:lpstr>‘Little’ Meccas of Linxia and Guangzhou (Canton) </vt:lpstr>
      <vt:lpstr>Popularization of pilgrimage routes –  hajj paths undertaken by Ma Dexin from Yunnan, 1841-1846</vt:lpstr>
      <vt:lpstr>Contrast to Ma Lü’an’s pilgrimage route from Chengdu;  travels primarily on steamships, shortened time and transit points ( 天方纪程, January-August 1924)</vt:lpstr>
      <vt:lpstr>Creation of Islamic enclaves in the new intermediary space of Shanghai </vt:lpstr>
      <vt:lpstr>Mecca as a magnet for pilgrims, diplomats, and refugees in the inter-war period and onto World War II</vt:lpstr>
      <vt:lpstr>Endowment institutions for pilgrims from “China” </vt:lpstr>
      <vt:lpstr>Exiles and Escapees from ‘Xinjiang’ in the Hejaz – descriptions by the Chinese Islamic pilgrimage missions during World War II </vt:lpstr>
      <vt:lpstr>Waves of post-World War II  Escapees </vt:lpstr>
      <vt:lpstr>Estimates of the ‘overseas Chinese’ community in Saudi Arabia (1961) </vt:lpstr>
      <vt:lpstr>Re-Routings during the Cold War: Pilgrimage and diplomacy</vt:lpstr>
      <vt:lpstr>Re-routings during the Cold War: Endowment institutions</vt:lpstr>
      <vt:lpstr>Re-routings during the Cold War: Endowment institutions</vt:lpstr>
      <vt:lpstr>Post-Cold War Reconnections: Endowment institutions</vt:lpstr>
      <vt:lpstr>Post-Cold War Reconnections: New relations</vt:lpstr>
      <vt:lpstr>Post Cold-War Reconnections: New relations</vt:lpstr>
      <vt:lpstr>Contingences and Divergences</vt:lpstr>
      <vt:lpstr>Home: Everywhere or Nowhere?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Jeong</dc:creator>
  <cp:lastModifiedBy>Janice Jeong</cp:lastModifiedBy>
  <cp:revision>1</cp:revision>
  <dcterms:created xsi:type="dcterms:W3CDTF">2021-05-19T18:34:10Z</dcterms:created>
  <dcterms:modified xsi:type="dcterms:W3CDTF">2021-05-26T03:48:59Z</dcterms:modified>
</cp:coreProperties>
</file>